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5" r:id="rId2"/>
    <p:sldMasterId id="2147483718" r:id="rId3"/>
    <p:sldMasterId id="2147483721" r:id="rId4"/>
    <p:sldMasterId id="2147483725" r:id="rId5"/>
    <p:sldMasterId id="2147483728" r:id="rId6"/>
    <p:sldMasterId id="2147483648" r:id="rId7"/>
  </p:sldMasterIdLst>
  <p:notesMasterIdLst>
    <p:notesMasterId r:id="rId112"/>
  </p:notesMasterIdLst>
  <p:handoutMasterIdLst>
    <p:handoutMasterId r:id="rId113"/>
  </p:handoutMasterIdLst>
  <p:sldIdLst>
    <p:sldId id="463" r:id="rId8"/>
    <p:sldId id="544" r:id="rId9"/>
    <p:sldId id="563" r:id="rId10"/>
    <p:sldId id="258" r:id="rId11"/>
    <p:sldId id="526" r:id="rId12"/>
    <p:sldId id="653" r:id="rId13"/>
    <p:sldId id="654" r:id="rId14"/>
    <p:sldId id="464" r:id="rId15"/>
    <p:sldId id="564" r:id="rId16"/>
    <p:sldId id="644" r:id="rId17"/>
    <p:sldId id="688" r:id="rId18"/>
    <p:sldId id="579" r:id="rId19"/>
    <p:sldId id="684" r:id="rId20"/>
    <p:sldId id="566" r:id="rId21"/>
    <p:sldId id="568" r:id="rId22"/>
    <p:sldId id="573" r:id="rId23"/>
    <p:sldId id="567" r:id="rId24"/>
    <p:sldId id="689" r:id="rId25"/>
    <p:sldId id="596" r:id="rId26"/>
    <p:sldId id="598" r:id="rId27"/>
    <p:sldId id="656" r:id="rId28"/>
    <p:sldId id="662" r:id="rId29"/>
    <p:sldId id="668" r:id="rId30"/>
    <p:sldId id="667" r:id="rId31"/>
    <p:sldId id="666" r:id="rId32"/>
    <p:sldId id="672" r:id="rId33"/>
    <p:sldId id="609" r:id="rId34"/>
    <p:sldId id="610" r:id="rId35"/>
    <p:sldId id="611" r:id="rId36"/>
    <p:sldId id="597" r:id="rId37"/>
    <p:sldId id="660" r:id="rId38"/>
    <p:sldId id="581" r:id="rId39"/>
    <p:sldId id="647" r:id="rId40"/>
    <p:sldId id="590" r:id="rId41"/>
    <p:sldId id="599" r:id="rId42"/>
    <p:sldId id="479" r:id="rId43"/>
    <p:sldId id="648" r:id="rId44"/>
    <p:sldId id="622" r:id="rId45"/>
    <p:sldId id="615" r:id="rId46"/>
    <p:sldId id="643" r:id="rId47"/>
    <p:sldId id="646" r:id="rId48"/>
    <p:sldId id="515" r:id="rId49"/>
    <p:sldId id="649" r:id="rId50"/>
    <p:sldId id="623" r:id="rId51"/>
    <p:sldId id="621" r:id="rId52"/>
    <p:sldId id="614" r:id="rId53"/>
    <p:sldId id="651" r:id="rId54"/>
    <p:sldId id="578" r:id="rId55"/>
    <p:sldId id="645" r:id="rId56"/>
    <p:sldId id="490" r:id="rId57"/>
    <p:sldId id="687" r:id="rId58"/>
    <p:sldId id="624" r:id="rId59"/>
    <p:sldId id="626" r:id="rId60"/>
    <p:sldId id="685" r:id="rId61"/>
    <p:sldId id="671" r:id="rId62"/>
    <p:sldId id="628" r:id="rId63"/>
    <p:sldId id="627" r:id="rId64"/>
    <p:sldId id="630" r:id="rId65"/>
    <p:sldId id="535" r:id="rId66"/>
    <p:sldId id="631" r:id="rId67"/>
    <p:sldId id="678" r:id="rId68"/>
    <p:sldId id="673" r:id="rId69"/>
    <p:sldId id="679" r:id="rId70"/>
    <p:sldId id="680" r:id="rId71"/>
    <p:sldId id="681" r:id="rId72"/>
    <p:sldId id="508" r:id="rId73"/>
    <p:sldId id="586" r:id="rId74"/>
    <p:sldId id="690" r:id="rId75"/>
    <p:sldId id="698" r:id="rId76"/>
    <p:sldId id="697" r:id="rId77"/>
    <p:sldId id="696" r:id="rId78"/>
    <p:sldId id="587" r:id="rId79"/>
    <p:sldId id="589" r:id="rId80"/>
    <p:sldId id="632" r:id="rId81"/>
    <p:sldId id="692" r:id="rId82"/>
    <p:sldId id="694" r:id="rId83"/>
    <p:sldId id="693" r:id="rId84"/>
    <p:sldId id="686" r:id="rId85"/>
    <p:sldId id="635" r:id="rId86"/>
    <p:sldId id="683" r:id="rId87"/>
    <p:sldId id="636" r:id="rId88"/>
    <p:sldId id="638" r:id="rId89"/>
    <p:sldId id="639" r:id="rId90"/>
    <p:sldId id="640" r:id="rId91"/>
    <p:sldId id="641" r:id="rId92"/>
    <p:sldId id="469" r:id="rId93"/>
    <p:sldId id="378" r:id="rId94"/>
    <p:sldId id="616" r:id="rId95"/>
    <p:sldId id="617" r:id="rId96"/>
    <p:sldId id="618" r:id="rId97"/>
    <p:sldId id="619" r:id="rId98"/>
    <p:sldId id="620" r:id="rId99"/>
    <p:sldId id="695" r:id="rId100"/>
    <p:sldId id="600" r:id="rId101"/>
    <p:sldId id="601" r:id="rId102"/>
    <p:sldId id="602" r:id="rId103"/>
    <p:sldId id="532" r:id="rId104"/>
    <p:sldId id="612" r:id="rId105"/>
    <p:sldId id="665" r:id="rId106"/>
    <p:sldId id="664" r:id="rId107"/>
    <p:sldId id="663" r:id="rId108"/>
    <p:sldId id="657" r:id="rId109"/>
    <p:sldId id="659" r:id="rId110"/>
    <p:sldId id="658" r:id="rId111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  <p15:guide id="3" orient="horz" pos="2949">
          <p15:clr>
            <a:srgbClr val="A4A3A4"/>
          </p15:clr>
        </p15:guide>
        <p15:guide id="4" pos="222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kins, Nekr" initials="JN" lastIdx="35" clrIdx="0">
    <p:extLst>
      <p:ext uri="{19B8F6BF-5375-455C-9EA6-DF929625EA0E}">
        <p15:presenceInfo xmlns:p15="http://schemas.microsoft.com/office/powerpoint/2012/main" userId="S-1-5-21-3808017672-998665539-1011301966-5202" providerId="AD"/>
      </p:ext>
    </p:extLst>
  </p:cmAuthor>
  <p:cmAuthor id="2" name="gail gramarossa" initials="gg" lastIdx="1" clrIdx="1"/>
  <p:cmAuthor id="3" name="Gail Gramarossa" initials="GG" lastIdx="63" clrIdx="2"/>
  <p:cmAuthor id="4" name="Maegan Boutot" initials="MB" lastIdx="19" clrIdx="3">
    <p:extLst>
      <p:ext uri="{19B8F6BF-5375-455C-9EA6-DF929625EA0E}">
        <p15:presenceInfo xmlns:p15="http://schemas.microsoft.com/office/powerpoint/2012/main" userId="kzOWCMCRp4kIejeuFW5lWAx8fHRZKLZZ0K26k3/wDDk=" providerId="None"/>
      </p:ext>
    </p:extLst>
  </p:cmAuthor>
  <p:cmAuthor id="5" name="Boutot, Maegan" initials="BM" lastIdx="1" clrIdx="4">
    <p:extLst>
      <p:ext uri="{19B8F6BF-5375-455C-9EA6-DF929625EA0E}">
        <p15:presenceInfo xmlns:p15="http://schemas.microsoft.com/office/powerpoint/2012/main" userId="S::mboutot@townofware.com::bcdb2c39-6d28-49a9-9210-f3ca291cc9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0A5"/>
    <a:srgbClr val="CC3300"/>
    <a:srgbClr val="E14798"/>
    <a:srgbClr val="FB2121"/>
    <a:srgbClr val="D2B4D4"/>
    <a:srgbClr val="EB83B9"/>
    <a:srgbClr val="F7F2A8"/>
    <a:srgbClr val="7DB638"/>
    <a:srgbClr val="F19D6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5F0CF7-CCB9-4C30-8B4C-75F15A175572}" v="826" dt="2021-08-31T15:08:30.634"/>
    <p1510:client id="{16C6B4C2-551B-4D73-8EB3-07C88A5E35BB}" v="61" dt="2021-08-31T20:22:08.638"/>
    <p1510:client id="{171465DE-CDF9-499B-9C87-D1DFDC1CF870}" v="245" dt="2021-08-06T17:59:50.070"/>
    <p1510:client id="{180BEDAD-3EDC-4425-ACDD-5CE6631A0C78}" v="176" dt="2021-09-09T18:56:57.485"/>
    <p1510:client id="{1882C0D2-FB98-46C7-8843-86B474EBD8E4}" v="219" dt="2021-08-23T16:05:11.575"/>
    <p1510:client id="{1FA71C85-AA70-48F0-B544-AE0571212EB8}" v="245" dt="2021-09-09T17:35:47.147"/>
    <p1510:client id="{38E3DE10-B0F9-47CE-B9EC-D53C5643E353}" v="1182" dt="2021-07-08T00:38:43.132"/>
    <p1510:client id="{40803C3D-E678-490C-9B9D-CA5FC201D15A}" v="935" dt="2021-08-07T03:05:50.633"/>
    <p1510:client id="{4503C951-12B1-4137-A428-5521DB940736}" v="1182" dt="2021-07-27T17:04:12.798"/>
    <p1510:client id="{4587A313-6FB9-4405-B32D-06A564CB3DF3}" v="254" dt="2021-07-28T02:32:41.419"/>
    <p1510:client id="{47300143-C678-4828-872C-39C8F9977A2C}" v="7" dt="2021-08-09T18:25:12.124"/>
    <p1510:client id="{52C21032-2432-4BF6-9F72-BE90D60A62BF}" v="294" dt="2021-08-30T10:45:02.477"/>
    <p1510:client id="{5973241D-DD39-4B2C-8960-D061923C49BC}" v="402" dt="2021-07-29T14:46:01.928"/>
    <p1510:client id="{5BFF8EBE-8625-43EF-AF81-7C62AE6488EF}" v="435" dt="2021-07-20T03:25:06.917"/>
    <p1510:client id="{5ED54831-48A9-4340-83C7-ADB55248CD0F}" v="21" dt="2019-09-03T17:12:42.081"/>
    <p1510:client id="{6B2C12D7-7098-41BD-878E-2DBE7DF8F52F}" v="126" dt="2021-07-29T21:59:36.669"/>
    <p1510:client id="{6C43AC55-FC8C-4578-A1C5-946AC5CEC321}" v="132" dt="2021-07-08T02:20:15.582"/>
    <p1510:client id="{71FDC93B-B60F-4550-B0CB-50B32E8F9988}" v="2917" dt="2021-07-21T19:15:51.061"/>
    <p1510:client id="{8117FFEB-82BF-4B7E-82C8-E124C0096103}" v="39" dt="2021-07-28T03:10:26.659"/>
    <p1510:client id="{8163E119-9218-4372-947B-4981C6811D49}" v="36" dt="2021-08-31T15:27:35.807"/>
    <p1510:client id="{82CA7055-2652-4E73-B36C-CFD28B7E31CD}" v="668" dt="2021-08-31T01:13:49.731"/>
    <p1510:client id="{8ED96B66-1A15-48A5-8B80-1879111F4C22}" v="28" dt="2021-07-20T14:39:52.854"/>
    <p1510:client id="{96B140C4-9B84-486D-8167-DEA9ED667942}" v="274" dt="2021-07-13T15:49:11.086"/>
    <p1510:client id="{977CD8D4-67E4-4CC1-BCEF-4004F5AD8E78}" v="633" dt="2021-08-31T00:38:08.375"/>
    <p1510:client id="{9AF45B50-8E81-4C1C-83CF-0A3F6381F5A2}" v="341" dt="2021-09-01T12:12:12.242"/>
    <p1510:client id="{9CE61F72-0B73-4347-8733-0D9E94B96819}" v="103" dt="2021-07-15T22:03:41.566"/>
    <p1510:client id="{A117B10A-41E0-46CD-A750-503BA4AD4D39}" v="156" dt="2021-07-20T02:49:34.639"/>
    <p1510:client id="{B1D90A77-5C5F-484C-9B69-225E609F4F71}" v="29" dt="2021-11-08T23:19:36.890"/>
    <p1510:client id="{B9182B05-6B94-4BCA-8C47-6219A8FFAD71}" v="27" dt="2021-07-22T18:30:49.781"/>
    <p1510:client id="{BC254E55-6F43-4B81-9C52-C546407CF572}" v="9" dt="2021-09-09T19:00:07.336"/>
    <p1510:client id="{BE2E7AC7-49AB-4A7E-9B87-5CABD47B664B}" v="1179" dt="2021-08-10T01:18:24.514"/>
    <p1510:client id="{BE9719C0-DB32-4FA2-9614-9929DB54CCBF}" v="140" dt="2021-07-22T18:38:58.589"/>
    <p1510:client id="{BFE74FD5-40C4-4F49-8F13-6E1E981F640E}" v="131" dt="2021-07-29T02:59:27.001"/>
    <p1510:client id="{C5E857FF-E752-4B75-BBF4-C6B807064B5B}" v="175" dt="2021-08-23T18:27:11.583"/>
    <p1510:client id="{C65F1935-847F-FE3E-D04F-25D96DE55A07}" v="39" dt="2022-01-14T16:40:46.186"/>
    <p1510:client id="{CC7CB747-AAA3-4C63-8883-EAA6311CAE11}" v="267" dt="2021-09-02T14:37:08.488"/>
    <p1510:client id="{CE2FEFE4-39DA-44AD-A7A0-78D95DA28ACF}" v="105" dt="2021-07-14T16:55:55.134"/>
    <p1510:client id="{D19EF18C-B762-4D45-8DE9-A7032E4BAD22}" v="50" dt="2021-07-22T18:14:26.373"/>
    <p1510:client id="{D1B826E1-8C53-4534-B1FD-FC013EE5B6FA}" v="1850" dt="2021-07-16T18:21:43.878"/>
    <p1510:client id="{D649203C-DB85-426D-96F4-38D54A1BBAEF}" v="29" dt="2021-07-13T23:19:43.563"/>
    <p1510:client id="{DD385EA3-3213-400F-9351-EE733E31B3DD}" v="1" dt="2021-08-23T16:15:08.496"/>
    <p1510:client id="{DD8A2896-36D3-4949-BDCD-24546352F724}" v="152" dt="2021-07-28T13:20:02.346"/>
    <p1510:client id="{DE6C86A7-5E07-4D57-B97A-2E55D76A8BF3}" v="1986" dt="2021-08-12T02:00:34.691"/>
    <p1510:client id="{E5537687-DB6A-465F-8F58-38314DBC8935}" v="538" dt="2021-08-11T22:02:42.822"/>
    <p1510:client id="{E6600AF1-4C03-4EDC-AAB3-1D6C6A25F6BB}" v="30" dt="2021-10-20T01:38:33.751"/>
    <p1510:client id="{EA0C47DA-E04E-48A6-90EA-BAD1AA7791A2}" v="3" dt="2021-10-19T20:52:05.510"/>
    <p1510:client id="{EBE4ECDF-BA2A-42FF-8CD1-50FDF848B938}" v="3" dt="2021-10-25T17:53:07.545"/>
    <p1510:client id="{ED02D235-46F9-4D0A-9477-6C254F0F9575}" v="4" dt="2021-08-30T14:34:57.9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4337" autoAdjust="0"/>
  </p:normalViewPr>
  <p:slideViewPr>
    <p:cSldViewPr>
      <p:cViewPr varScale="1">
        <p:scale>
          <a:sx n="62" d="100"/>
          <a:sy n="62" d="100"/>
        </p:scale>
        <p:origin x="1408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931"/>
        <p:guide pos="2211"/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117" Type="http://schemas.openxmlformats.org/officeDocument/2006/relationships/theme" Target="theme/theme1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9.xml"/><Relationship Id="rId107" Type="http://schemas.openxmlformats.org/officeDocument/2006/relationships/slide" Target="slides/slide100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slide" Target="slides/slide80.xml"/><Relationship Id="rId102" Type="http://schemas.openxmlformats.org/officeDocument/2006/relationships/slide" Target="slides/slide95.xml"/><Relationship Id="rId110" Type="http://schemas.openxmlformats.org/officeDocument/2006/relationships/slide" Target="slides/slide103.xml"/><Relationship Id="rId11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slide" Target="slides/slide98.xml"/><Relationship Id="rId113" Type="http://schemas.openxmlformats.org/officeDocument/2006/relationships/handoutMaster" Target="handoutMasters/handoutMaster1.xml"/><Relationship Id="rId118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103" Type="http://schemas.openxmlformats.org/officeDocument/2006/relationships/slide" Target="slides/slide96.xml"/><Relationship Id="rId108" Type="http://schemas.openxmlformats.org/officeDocument/2006/relationships/slide" Target="slides/slide101.xml"/><Relationship Id="rId116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11" Type="http://schemas.openxmlformats.org/officeDocument/2006/relationships/slide" Target="slides/slide10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6" Type="http://schemas.openxmlformats.org/officeDocument/2006/relationships/slide" Target="slides/slide99.xml"/><Relationship Id="rId114" Type="http://schemas.openxmlformats.org/officeDocument/2006/relationships/commentAuthors" Target="commentAuthors.xml"/><Relationship Id="rId119" Type="http://schemas.microsoft.com/office/2016/11/relationships/changesInfo" Target="changesInfos/changesInfo1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109" Type="http://schemas.openxmlformats.org/officeDocument/2006/relationships/slide" Target="slides/slide10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slide" Target="slides/slide97.xml"/><Relationship Id="rId120" Type="http://schemas.microsoft.com/office/2015/10/relationships/revisionInfo" Target="revisionInfo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egan Boutot" userId="kzOWCMCRp4kIejeuFW5lWAx8fHRZKLZZ0K26k3/wDDk=" providerId="None" clId="Web-{38E3DE10-B0F9-47CE-B9EC-D53C5643E353}"/>
    <pc:docChg chg="addSld modSld">
      <pc:chgData name="Maegan Boutot" userId="kzOWCMCRp4kIejeuFW5lWAx8fHRZKLZZ0K26k3/wDDk=" providerId="None" clId="Web-{38E3DE10-B0F9-47CE-B9EC-D53C5643E353}" dt="2021-07-07T22:45:57.824" v="158" actId="20577"/>
      <pc:docMkLst>
        <pc:docMk/>
      </pc:docMkLst>
      <pc:sldChg chg="modSp">
        <pc:chgData name="Maegan Boutot" userId="kzOWCMCRp4kIejeuFW5lWAx8fHRZKLZZ0K26k3/wDDk=" providerId="None" clId="Web-{38E3DE10-B0F9-47CE-B9EC-D53C5643E353}" dt="2021-07-07T22:44:28.135" v="79" actId="20577"/>
        <pc:sldMkLst>
          <pc:docMk/>
          <pc:sldMk cId="1334789949" sldId="411"/>
        </pc:sldMkLst>
        <pc:graphicFrameChg chg="modGraphic">
          <ac:chgData name="Maegan Boutot" userId="kzOWCMCRp4kIejeuFW5lWAx8fHRZKLZZ0K26k3/wDDk=" providerId="None" clId="Web-{38E3DE10-B0F9-47CE-B9EC-D53C5643E353}" dt="2021-07-07T22:44:28.135" v="79" actId="20577"/>
          <ac:graphicFrameMkLst>
            <pc:docMk/>
            <pc:sldMk cId="1334789949" sldId="411"/>
            <ac:graphicFrameMk id="4" creationId="{00000000-0000-0000-0000-000000000000}"/>
          </ac:graphicFrameMkLst>
        </pc:graphicFrameChg>
      </pc:sldChg>
      <pc:sldChg chg="addSp modSp">
        <pc:chgData name="Maegan Boutot" userId="kzOWCMCRp4kIejeuFW5lWAx8fHRZKLZZ0K26k3/wDDk=" providerId="None" clId="Web-{38E3DE10-B0F9-47CE-B9EC-D53C5643E353}" dt="2021-07-07T22:43:49.384" v="75"/>
        <pc:sldMkLst>
          <pc:docMk/>
          <pc:sldMk cId="3142434044" sldId="463"/>
        </pc:sldMkLst>
        <pc:spChg chg="add mod">
          <ac:chgData name="Maegan Boutot" userId="kzOWCMCRp4kIejeuFW5lWAx8fHRZKLZZ0K26k3/wDDk=" providerId="None" clId="Web-{38E3DE10-B0F9-47CE-B9EC-D53C5643E353}" dt="2021-07-07T22:43:19.711" v="71" actId="1076"/>
          <ac:spMkLst>
            <pc:docMk/>
            <pc:sldMk cId="3142434044" sldId="463"/>
            <ac:spMk id="2" creationId="{FBD38E81-813B-4579-A3B3-E0C03ED6D638}"/>
          </ac:spMkLst>
        </pc:spChg>
        <pc:spChg chg="mod">
          <ac:chgData name="Maegan Boutot" userId="kzOWCMCRp4kIejeuFW5lWAx8fHRZKLZZ0K26k3/wDDk=" providerId="None" clId="Web-{38E3DE10-B0F9-47CE-B9EC-D53C5643E353}" dt="2021-07-07T22:43:49.384" v="75"/>
          <ac:spMkLst>
            <pc:docMk/>
            <pc:sldMk cId="3142434044" sldId="463"/>
            <ac:spMk id="8" creationId="{00000000-0000-0000-0000-000000000000}"/>
          </ac:spMkLst>
        </pc:spChg>
        <pc:spChg chg="mod">
          <ac:chgData name="Maegan Boutot" userId="kzOWCMCRp4kIejeuFW5lWAx8fHRZKLZZ0K26k3/wDDk=" providerId="None" clId="Web-{38E3DE10-B0F9-47CE-B9EC-D53C5643E353}" dt="2021-07-07T22:38:40.501" v="24" actId="20577"/>
          <ac:spMkLst>
            <pc:docMk/>
            <pc:sldMk cId="3142434044" sldId="463"/>
            <ac:spMk id="13" creationId="{00000000-0000-0000-0000-000000000000}"/>
          </ac:spMkLst>
        </pc:spChg>
        <pc:picChg chg="mod ord">
          <ac:chgData name="Maegan Boutot" userId="kzOWCMCRp4kIejeuFW5lWAx8fHRZKLZZ0K26k3/wDDk=" providerId="None" clId="Web-{38E3DE10-B0F9-47CE-B9EC-D53C5643E353}" dt="2021-07-07T22:43:31.368" v="72"/>
          <ac:picMkLst>
            <pc:docMk/>
            <pc:sldMk cId="3142434044" sldId="463"/>
            <ac:picMk id="6" creationId="{00000000-0000-0000-0000-000000000000}"/>
          </ac:picMkLst>
        </pc:picChg>
        <pc:picChg chg="mod">
          <ac:chgData name="Maegan Boutot" userId="kzOWCMCRp4kIejeuFW5lWAx8fHRZKLZZ0K26k3/wDDk=" providerId="None" clId="Web-{38E3DE10-B0F9-47CE-B9EC-D53C5643E353}" dt="2021-07-07T22:43:31.383" v="73"/>
          <ac:picMkLst>
            <pc:docMk/>
            <pc:sldMk cId="3142434044" sldId="463"/>
            <ac:picMk id="7" creationId="{00000000-0000-0000-0000-000000000000}"/>
          </ac:picMkLst>
        </pc:picChg>
      </pc:sldChg>
      <pc:sldChg chg="modSp add replId">
        <pc:chgData name="Maegan Boutot" userId="kzOWCMCRp4kIejeuFW5lWAx8fHRZKLZZ0K26k3/wDDk=" providerId="None" clId="Web-{38E3DE10-B0F9-47CE-B9EC-D53C5643E353}" dt="2021-07-07T22:45:57.824" v="158" actId="20577"/>
        <pc:sldMkLst>
          <pc:docMk/>
          <pc:sldMk cId="2100889141" sldId="563"/>
        </pc:sldMkLst>
        <pc:spChg chg="mod">
          <ac:chgData name="Maegan Boutot" userId="kzOWCMCRp4kIejeuFW5lWAx8fHRZKLZZ0K26k3/wDDk=" providerId="None" clId="Web-{38E3DE10-B0F9-47CE-B9EC-D53C5643E353}" dt="2021-07-07T22:44:43.510" v="81" actId="20577"/>
          <ac:spMkLst>
            <pc:docMk/>
            <pc:sldMk cId="2100889141" sldId="563"/>
            <ac:spMk id="2" creationId="{00000000-0000-0000-0000-000000000000}"/>
          </ac:spMkLst>
        </pc:spChg>
        <pc:graphicFrameChg chg="modGraphic">
          <ac:chgData name="Maegan Boutot" userId="kzOWCMCRp4kIejeuFW5lWAx8fHRZKLZZ0K26k3/wDDk=" providerId="None" clId="Web-{38E3DE10-B0F9-47CE-B9EC-D53C5643E353}" dt="2021-07-07T22:45:57.824" v="158" actId="20577"/>
          <ac:graphicFrameMkLst>
            <pc:docMk/>
            <pc:sldMk cId="2100889141" sldId="563"/>
            <ac:graphicFrameMk id="4" creationId="{00000000-0000-0000-0000-000000000000}"/>
          </ac:graphicFrameMkLst>
        </pc:graphicFrameChg>
      </pc:sldChg>
    </pc:docChg>
  </pc:docChgLst>
  <pc:docChgLst>
    <pc:chgData name="Maegan Boutot" userId="kzOWCMCRp4kIejeuFW5lWAx8fHRZKLZZ0K26k3/wDDk=" providerId="None" clId="Web-{CE2FEFE4-39DA-44AD-A7A0-78D95DA28ACF}"/>
    <pc:docChg chg="delSld modSld">
      <pc:chgData name="Maegan Boutot" userId="kzOWCMCRp4kIejeuFW5lWAx8fHRZKLZZ0K26k3/wDDk=" providerId="None" clId="Web-{CE2FEFE4-39DA-44AD-A7A0-78D95DA28ACF}" dt="2021-07-14T15:42:29.093" v="16" actId="14100"/>
      <pc:docMkLst>
        <pc:docMk/>
      </pc:docMkLst>
      <pc:sldChg chg="del">
        <pc:chgData name="Maegan Boutot" userId="kzOWCMCRp4kIejeuFW5lWAx8fHRZKLZZ0K26k3/wDDk=" providerId="None" clId="Web-{CE2FEFE4-39DA-44AD-A7A0-78D95DA28ACF}" dt="2021-07-14T15:31:06.743" v="0"/>
        <pc:sldMkLst>
          <pc:docMk/>
          <pc:sldMk cId="0" sldId="407"/>
        </pc:sldMkLst>
      </pc:sldChg>
      <pc:sldChg chg="del">
        <pc:chgData name="Maegan Boutot" userId="kzOWCMCRp4kIejeuFW5lWAx8fHRZKLZZ0K26k3/wDDk=" providerId="None" clId="Web-{CE2FEFE4-39DA-44AD-A7A0-78D95DA28ACF}" dt="2021-07-14T15:31:23.087" v="1"/>
        <pc:sldMkLst>
          <pc:docMk/>
          <pc:sldMk cId="4281719072" sldId="553"/>
        </pc:sldMkLst>
      </pc:sldChg>
      <pc:sldChg chg="addSp delSp modSp">
        <pc:chgData name="Maegan Boutot" userId="kzOWCMCRp4kIejeuFW5lWAx8fHRZKLZZ0K26k3/wDDk=" providerId="None" clId="Web-{CE2FEFE4-39DA-44AD-A7A0-78D95DA28ACF}" dt="2021-07-14T15:42:00.404" v="9" actId="1076"/>
        <pc:sldMkLst>
          <pc:docMk/>
          <pc:sldMk cId="1135783327" sldId="570"/>
        </pc:sldMkLst>
        <pc:spChg chg="add del mod">
          <ac:chgData name="Maegan Boutot" userId="kzOWCMCRp4kIejeuFW5lWAx8fHRZKLZZ0K26k3/wDDk=" providerId="None" clId="Web-{CE2FEFE4-39DA-44AD-A7A0-78D95DA28ACF}" dt="2021-07-14T15:41:47.076" v="4"/>
          <ac:spMkLst>
            <pc:docMk/>
            <pc:sldMk cId="1135783327" sldId="570"/>
            <ac:spMk id="5" creationId="{E81AF201-9143-40D2-8042-8EE15D6C6210}"/>
          </ac:spMkLst>
        </pc:spChg>
        <pc:picChg chg="del">
          <ac:chgData name="Maegan Boutot" userId="kzOWCMCRp4kIejeuFW5lWAx8fHRZKLZZ0K26k3/wDDk=" providerId="None" clId="Web-{CE2FEFE4-39DA-44AD-A7A0-78D95DA28ACF}" dt="2021-07-14T15:39:07.321" v="3"/>
          <ac:picMkLst>
            <pc:docMk/>
            <pc:sldMk cId="1135783327" sldId="570"/>
            <ac:picMk id="4" creationId="{D139AE97-35A4-4A84-B822-6FBC8427C903}"/>
          </ac:picMkLst>
        </pc:picChg>
        <pc:picChg chg="add mod ord">
          <ac:chgData name="Maegan Boutot" userId="kzOWCMCRp4kIejeuFW5lWAx8fHRZKLZZ0K26k3/wDDk=" providerId="None" clId="Web-{CE2FEFE4-39DA-44AD-A7A0-78D95DA28ACF}" dt="2021-07-14T15:42:00.404" v="9" actId="1076"/>
          <ac:picMkLst>
            <pc:docMk/>
            <pc:sldMk cId="1135783327" sldId="570"/>
            <ac:picMk id="6" creationId="{865B60E8-484B-48AA-8C63-DAA231B06E0C}"/>
          </ac:picMkLst>
        </pc:picChg>
      </pc:sldChg>
      <pc:sldChg chg="addSp delSp modSp">
        <pc:chgData name="Maegan Boutot" userId="kzOWCMCRp4kIejeuFW5lWAx8fHRZKLZZ0K26k3/wDDk=" providerId="None" clId="Web-{CE2FEFE4-39DA-44AD-A7A0-78D95DA28ACF}" dt="2021-07-14T15:42:29.093" v="16" actId="14100"/>
        <pc:sldMkLst>
          <pc:docMk/>
          <pc:sldMk cId="1705191479" sldId="571"/>
        </pc:sldMkLst>
        <pc:spChg chg="mod">
          <ac:chgData name="Maegan Boutot" userId="kzOWCMCRp4kIejeuFW5lWAx8fHRZKLZZ0K26k3/wDDk=" providerId="None" clId="Web-{CE2FEFE4-39DA-44AD-A7A0-78D95DA28ACF}" dt="2021-07-14T15:42:25.671" v="15" actId="1076"/>
          <ac:spMkLst>
            <pc:docMk/>
            <pc:sldMk cId="1705191479" sldId="571"/>
            <ac:spMk id="5" creationId="{0643E7EB-C213-4F7A-A826-0451EFD520C4}"/>
          </ac:spMkLst>
        </pc:spChg>
        <pc:spChg chg="add del mod">
          <ac:chgData name="Maegan Boutot" userId="kzOWCMCRp4kIejeuFW5lWAx8fHRZKLZZ0K26k3/wDDk=" providerId="None" clId="Web-{CE2FEFE4-39DA-44AD-A7A0-78D95DA28ACF}" dt="2021-07-14T15:42:07.373" v="10"/>
          <ac:spMkLst>
            <pc:docMk/>
            <pc:sldMk cId="1705191479" sldId="571"/>
            <ac:spMk id="6" creationId="{A714A6B3-E6DD-4FD1-AB7C-29A52175EDA7}"/>
          </ac:spMkLst>
        </pc:spChg>
        <pc:picChg chg="del">
          <ac:chgData name="Maegan Boutot" userId="kzOWCMCRp4kIejeuFW5lWAx8fHRZKLZZ0K26k3/wDDk=" providerId="None" clId="Web-{CE2FEFE4-39DA-44AD-A7A0-78D95DA28ACF}" dt="2021-07-14T15:39:05.305" v="2"/>
          <ac:picMkLst>
            <pc:docMk/>
            <pc:sldMk cId="1705191479" sldId="571"/>
            <ac:picMk id="4" creationId="{DD4BF1AB-1C5D-4637-9A79-6C7E4C4DA99B}"/>
          </ac:picMkLst>
        </pc:picChg>
        <pc:picChg chg="add mod ord">
          <ac:chgData name="Maegan Boutot" userId="kzOWCMCRp4kIejeuFW5lWAx8fHRZKLZZ0K26k3/wDDk=" providerId="None" clId="Web-{CE2FEFE4-39DA-44AD-A7A0-78D95DA28ACF}" dt="2021-07-14T15:42:29.093" v="16" actId="14100"/>
          <ac:picMkLst>
            <pc:docMk/>
            <pc:sldMk cId="1705191479" sldId="571"/>
            <ac:picMk id="7" creationId="{3269E9D2-69F7-4FB5-AA4F-CBF5C6153D53}"/>
          </ac:picMkLst>
        </pc:picChg>
      </pc:sldChg>
    </pc:docChg>
  </pc:docChgLst>
  <pc:docChgLst>
    <pc:chgData name="Maegan Boutot" userId="kzOWCMCRp4kIejeuFW5lWAx8fHRZKLZZ0K26k3/wDDk=" providerId="None" clId="Web-{82CA7055-2652-4E73-B36C-CFD28B7E31CD}"/>
    <pc:docChg chg="addSld delSld modSld sldOrd">
      <pc:chgData name="Maegan Boutot" userId="kzOWCMCRp4kIejeuFW5lWAx8fHRZKLZZ0K26k3/wDDk=" providerId="None" clId="Web-{82CA7055-2652-4E73-B36C-CFD28B7E31CD}" dt="2021-08-31T01:13:49.731" v="373" actId="1076"/>
      <pc:docMkLst>
        <pc:docMk/>
      </pc:docMkLst>
      <pc:sldChg chg="modSp">
        <pc:chgData name="Maegan Boutot" userId="kzOWCMCRp4kIejeuFW5lWAx8fHRZKLZZ0K26k3/wDDk=" providerId="None" clId="Web-{82CA7055-2652-4E73-B36C-CFD28B7E31CD}" dt="2021-08-31T00:43:44.910" v="25" actId="20577"/>
        <pc:sldMkLst>
          <pc:docMk/>
          <pc:sldMk cId="3405879610" sldId="621"/>
        </pc:sldMkLst>
        <pc:spChg chg="mod">
          <ac:chgData name="Maegan Boutot" userId="kzOWCMCRp4kIejeuFW5lWAx8fHRZKLZZ0K26k3/wDDk=" providerId="None" clId="Web-{82CA7055-2652-4E73-B36C-CFD28B7E31CD}" dt="2021-08-31T00:43:44.910" v="25" actId="20577"/>
          <ac:spMkLst>
            <pc:docMk/>
            <pc:sldMk cId="3405879610" sldId="621"/>
            <ac:spMk id="2" creationId="{3C81E6C0-EB5C-475D-B5DD-CCB37000DDA0}"/>
          </ac:spMkLst>
        </pc:spChg>
      </pc:sldChg>
      <pc:sldChg chg="modSp">
        <pc:chgData name="Maegan Boutot" userId="kzOWCMCRp4kIejeuFW5lWAx8fHRZKLZZ0K26k3/wDDk=" providerId="None" clId="Web-{82CA7055-2652-4E73-B36C-CFD28B7E31CD}" dt="2021-08-31T01:01:16.775" v="132" actId="20577"/>
        <pc:sldMkLst>
          <pc:docMk/>
          <pc:sldMk cId="3938909744" sldId="624"/>
        </pc:sldMkLst>
        <pc:spChg chg="mod">
          <ac:chgData name="Maegan Boutot" userId="kzOWCMCRp4kIejeuFW5lWAx8fHRZKLZZ0K26k3/wDDk=" providerId="None" clId="Web-{82CA7055-2652-4E73-B36C-CFD28B7E31CD}" dt="2021-08-31T01:01:16.775" v="132" actId="20577"/>
          <ac:spMkLst>
            <pc:docMk/>
            <pc:sldMk cId="3938909744" sldId="624"/>
            <ac:spMk id="2" creationId="{78921AB8-D897-417E-B847-1D4DD84CB75C}"/>
          </ac:spMkLst>
        </pc:spChg>
        <pc:spChg chg="mod">
          <ac:chgData name="Maegan Boutot" userId="kzOWCMCRp4kIejeuFW5lWAx8fHRZKLZZ0K26k3/wDDk=" providerId="None" clId="Web-{82CA7055-2652-4E73-B36C-CFD28B7E31CD}" dt="2021-08-31T00:59:45.066" v="72" actId="1076"/>
          <ac:spMkLst>
            <pc:docMk/>
            <pc:sldMk cId="3938909744" sldId="624"/>
            <ac:spMk id="10" creationId="{D7F3B5C7-CEA8-4B89-9475-10F9ED51B915}"/>
          </ac:spMkLst>
        </pc:spChg>
        <pc:picChg chg="mod">
          <ac:chgData name="Maegan Boutot" userId="kzOWCMCRp4kIejeuFW5lWAx8fHRZKLZZ0K26k3/wDDk=" providerId="None" clId="Web-{82CA7055-2652-4E73-B36C-CFD28B7E31CD}" dt="2021-08-31T00:57:34.605" v="71" actId="1076"/>
          <ac:picMkLst>
            <pc:docMk/>
            <pc:sldMk cId="3938909744" sldId="624"/>
            <ac:picMk id="9" creationId="{2E16877D-5590-4186-BAD1-65792253999D}"/>
          </ac:picMkLst>
        </pc:picChg>
      </pc:sldChg>
      <pc:sldChg chg="modSp">
        <pc:chgData name="Maegan Boutot" userId="kzOWCMCRp4kIejeuFW5lWAx8fHRZKLZZ0K26k3/wDDk=" providerId="None" clId="Web-{82CA7055-2652-4E73-B36C-CFD28B7E31CD}" dt="2021-08-31T01:01:35.761" v="139" actId="1076"/>
        <pc:sldMkLst>
          <pc:docMk/>
          <pc:sldMk cId="2600214863" sldId="626"/>
        </pc:sldMkLst>
        <pc:spChg chg="mod">
          <ac:chgData name="Maegan Boutot" userId="kzOWCMCRp4kIejeuFW5lWAx8fHRZKLZZ0K26k3/wDDk=" providerId="None" clId="Web-{82CA7055-2652-4E73-B36C-CFD28B7E31CD}" dt="2021-08-31T01:01:31.120" v="138" actId="20577"/>
          <ac:spMkLst>
            <pc:docMk/>
            <pc:sldMk cId="2600214863" sldId="626"/>
            <ac:spMk id="2" creationId="{70D6A7D6-09D2-4BB7-A04D-2D855916D99B}"/>
          </ac:spMkLst>
        </pc:spChg>
        <pc:picChg chg="mod">
          <ac:chgData name="Maegan Boutot" userId="kzOWCMCRp4kIejeuFW5lWAx8fHRZKLZZ0K26k3/wDDk=" providerId="None" clId="Web-{82CA7055-2652-4E73-B36C-CFD28B7E31CD}" dt="2021-08-31T01:01:35.761" v="139" actId="1076"/>
          <ac:picMkLst>
            <pc:docMk/>
            <pc:sldMk cId="2600214863" sldId="626"/>
            <ac:picMk id="7" creationId="{6A1D6035-D219-455C-84B8-E29D44F0D635}"/>
          </ac:picMkLst>
        </pc:picChg>
      </pc:sldChg>
      <pc:sldChg chg="addSp modSp">
        <pc:chgData name="Maegan Boutot" userId="kzOWCMCRp4kIejeuFW5lWAx8fHRZKLZZ0K26k3/wDDk=" providerId="None" clId="Web-{82CA7055-2652-4E73-B36C-CFD28B7E31CD}" dt="2021-08-31T01:07:48.176" v="286" actId="1076"/>
        <pc:sldMkLst>
          <pc:docMk/>
          <pc:sldMk cId="786406434" sldId="627"/>
        </pc:sldMkLst>
        <pc:spChg chg="mod">
          <ac:chgData name="Maegan Boutot" userId="kzOWCMCRp4kIejeuFW5lWAx8fHRZKLZZ0K26k3/wDDk=" providerId="None" clId="Web-{82CA7055-2652-4E73-B36C-CFD28B7E31CD}" dt="2021-08-31T01:04:29.725" v="232" actId="20577"/>
          <ac:spMkLst>
            <pc:docMk/>
            <pc:sldMk cId="786406434" sldId="627"/>
            <ac:spMk id="2" creationId="{723BA041-AAC5-4E2A-915B-E49B07DF6EB9}"/>
          </ac:spMkLst>
        </pc:spChg>
        <pc:spChg chg="add mod">
          <ac:chgData name="Maegan Boutot" userId="kzOWCMCRp4kIejeuFW5lWAx8fHRZKLZZ0K26k3/wDDk=" providerId="None" clId="Web-{82CA7055-2652-4E73-B36C-CFD28B7E31CD}" dt="2021-08-31T01:07:48.176" v="286" actId="1076"/>
          <ac:spMkLst>
            <pc:docMk/>
            <pc:sldMk cId="786406434" sldId="627"/>
            <ac:spMk id="3" creationId="{4867DF3E-A207-40E9-90CB-D149DDD72901}"/>
          </ac:spMkLst>
        </pc:spChg>
        <pc:picChg chg="mod">
          <ac:chgData name="Maegan Boutot" userId="kzOWCMCRp4kIejeuFW5lWAx8fHRZKLZZ0K26k3/wDDk=" providerId="None" clId="Web-{82CA7055-2652-4E73-B36C-CFD28B7E31CD}" dt="2021-08-31T01:07:45.707" v="285" actId="1076"/>
          <ac:picMkLst>
            <pc:docMk/>
            <pc:sldMk cId="786406434" sldId="627"/>
            <ac:picMk id="4" creationId="{C17D2A0E-A7F3-4EB1-9487-5A8BBEB0A43D}"/>
          </ac:picMkLst>
        </pc:picChg>
      </pc:sldChg>
      <pc:sldChg chg="addSp modSp">
        <pc:chgData name="Maegan Boutot" userId="kzOWCMCRp4kIejeuFW5lWAx8fHRZKLZZ0K26k3/wDDk=" providerId="None" clId="Web-{82CA7055-2652-4E73-B36C-CFD28B7E31CD}" dt="2021-08-31T01:06:58.673" v="275" actId="1076"/>
        <pc:sldMkLst>
          <pc:docMk/>
          <pc:sldMk cId="3696440383" sldId="628"/>
        </pc:sldMkLst>
        <pc:spChg chg="mod">
          <ac:chgData name="Maegan Boutot" userId="kzOWCMCRp4kIejeuFW5lWAx8fHRZKLZZ0K26k3/wDDk=" providerId="None" clId="Web-{82CA7055-2652-4E73-B36C-CFD28B7E31CD}" dt="2021-08-31T01:04:14.599" v="214" actId="20577"/>
          <ac:spMkLst>
            <pc:docMk/>
            <pc:sldMk cId="3696440383" sldId="628"/>
            <ac:spMk id="2" creationId="{723BA041-AAC5-4E2A-915B-E49B07DF6EB9}"/>
          </ac:spMkLst>
        </pc:spChg>
        <pc:spChg chg="add mod">
          <ac:chgData name="Maegan Boutot" userId="kzOWCMCRp4kIejeuFW5lWAx8fHRZKLZZ0K26k3/wDDk=" providerId="None" clId="Web-{82CA7055-2652-4E73-B36C-CFD28B7E31CD}" dt="2021-08-31T01:06:58.673" v="275" actId="1076"/>
          <ac:spMkLst>
            <pc:docMk/>
            <pc:sldMk cId="3696440383" sldId="628"/>
            <ac:spMk id="4" creationId="{9CAA9CCD-CFFB-4301-A6D0-8F608154E3C3}"/>
          </ac:spMkLst>
        </pc:spChg>
        <pc:picChg chg="mod">
          <ac:chgData name="Maegan Boutot" userId="kzOWCMCRp4kIejeuFW5lWAx8fHRZKLZZ0K26k3/wDDk=" providerId="None" clId="Web-{82CA7055-2652-4E73-B36C-CFD28B7E31CD}" dt="2021-08-31T01:06:28.515" v="268" actId="14100"/>
          <ac:picMkLst>
            <pc:docMk/>
            <pc:sldMk cId="3696440383" sldId="628"/>
            <ac:picMk id="3" creationId="{9C4AB523-4D92-4C50-AB63-BBDA6EFD0D4F}"/>
          </ac:picMkLst>
        </pc:picChg>
      </pc:sldChg>
      <pc:sldChg chg="addSp modSp">
        <pc:chgData name="Maegan Boutot" userId="kzOWCMCRp4kIejeuFW5lWAx8fHRZKLZZ0K26k3/wDDk=" providerId="None" clId="Web-{82CA7055-2652-4E73-B36C-CFD28B7E31CD}" dt="2021-08-31T01:07:08.986" v="280" actId="1076"/>
        <pc:sldMkLst>
          <pc:docMk/>
          <pc:sldMk cId="1273758538" sldId="630"/>
        </pc:sldMkLst>
        <pc:spChg chg="mod">
          <ac:chgData name="Maegan Boutot" userId="kzOWCMCRp4kIejeuFW5lWAx8fHRZKLZZ0K26k3/wDDk=" providerId="None" clId="Web-{82CA7055-2652-4E73-B36C-CFD28B7E31CD}" dt="2021-08-31T01:04:45.835" v="237" actId="20577"/>
          <ac:spMkLst>
            <pc:docMk/>
            <pc:sldMk cId="1273758538" sldId="630"/>
            <ac:spMk id="2" creationId="{9CF951AA-2E44-442D-A45A-2764A3C2716B}"/>
          </ac:spMkLst>
        </pc:spChg>
        <pc:spChg chg="add mod">
          <ac:chgData name="Maegan Boutot" userId="kzOWCMCRp4kIejeuFW5lWAx8fHRZKLZZ0K26k3/wDDk=" providerId="None" clId="Web-{82CA7055-2652-4E73-B36C-CFD28B7E31CD}" dt="2021-08-31T01:07:08.986" v="280" actId="1076"/>
          <ac:spMkLst>
            <pc:docMk/>
            <pc:sldMk cId="1273758538" sldId="630"/>
            <ac:spMk id="3" creationId="{F9AE4C3C-2596-458F-889F-759FA24A653B}"/>
          </ac:spMkLst>
        </pc:spChg>
        <pc:picChg chg="mod">
          <ac:chgData name="Maegan Boutot" userId="kzOWCMCRp4kIejeuFW5lWAx8fHRZKLZZ0K26k3/wDDk=" providerId="None" clId="Web-{82CA7055-2652-4E73-B36C-CFD28B7E31CD}" dt="2021-08-31T01:07:06.502" v="279" actId="1076"/>
          <ac:picMkLst>
            <pc:docMk/>
            <pc:sldMk cId="1273758538" sldId="630"/>
            <ac:picMk id="4" creationId="{7B6C1F50-0BB9-49E5-A7AA-5F44D5B3B2B2}"/>
          </ac:picMkLst>
        </pc:picChg>
      </pc:sldChg>
      <pc:sldChg chg="addSp delSp modSp addCm">
        <pc:chgData name="Maegan Boutot" userId="kzOWCMCRp4kIejeuFW5lWAx8fHRZKLZZ0K26k3/wDDk=" providerId="None" clId="Web-{82CA7055-2652-4E73-B36C-CFD28B7E31CD}" dt="2021-08-31T01:10:37.812" v="300" actId="1076"/>
        <pc:sldMkLst>
          <pc:docMk/>
          <pc:sldMk cId="4020733971" sldId="632"/>
        </pc:sldMkLst>
        <pc:picChg chg="add del mod">
          <ac:chgData name="Maegan Boutot" userId="kzOWCMCRp4kIejeuFW5lWAx8fHRZKLZZ0K26k3/wDDk=" providerId="None" clId="Web-{82CA7055-2652-4E73-B36C-CFD28B7E31CD}" dt="2021-08-31T01:10:14.608" v="293"/>
          <ac:picMkLst>
            <pc:docMk/>
            <pc:sldMk cId="4020733971" sldId="632"/>
            <ac:picMk id="3" creationId="{A40A1932-48E8-4F75-8C03-C9EBF31C7F65}"/>
          </ac:picMkLst>
        </pc:picChg>
        <pc:picChg chg="add mod">
          <ac:chgData name="Maegan Boutot" userId="kzOWCMCRp4kIejeuFW5lWAx8fHRZKLZZ0K26k3/wDDk=" providerId="None" clId="Web-{82CA7055-2652-4E73-B36C-CFD28B7E31CD}" dt="2021-08-31T01:10:37.812" v="300" actId="1076"/>
          <ac:picMkLst>
            <pc:docMk/>
            <pc:sldMk cId="4020733971" sldId="632"/>
            <ac:picMk id="4" creationId="{2B870C2B-934D-47F6-A10A-3B2105DD67B4}"/>
          </ac:picMkLst>
        </pc:picChg>
        <pc:picChg chg="del">
          <ac:chgData name="Maegan Boutot" userId="kzOWCMCRp4kIejeuFW5lWAx8fHRZKLZZ0K26k3/wDDk=" providerId="None" clId="Web-{82CA7055-2652-4E73-B36C-CFD28B7E31CD}" dt="2021-08-31T01:09:59.466" v="287"/>
          <ac:picMkLst>
            <pc:docMk/>
            <pc:sldMk cId="4020733971" sldId="632"/>
            <ac:picMk id="6" creationId="{FBA79711-8A5F-4936-A22E-11E7B7B8BF1A}"/>
          </ac:picMkLst>
        </pc:picChg>
      </pc:sldChg>
      <pc:sldChg chg="addSp delSp modSp">
        <pc:chgData name="Maegan Boutot" userId="kzOWCMCRp4kIejeuFW5lWAx8fHRZKLZZ0K26k3/wDDk=" providerId="None" clId="Web-{82CA7055-2652-4E73-B36C-CFD28B7E31CD}" dt="2021-08-31T01:11:59.802" v="307" actId="1076"/>
        <pc:sldMkLst>
          <pc:docMk/>
          <pc:sldMk cId="2977229165" sldId="634"/>
        </pc:sldMkLst>
        <pc:picChg chg="add del mod">
          <ac:chgData name="Maegan Boutot" userId="kzOWCMCRp4kIejeuFW5lWAx8fHRZKLZZ0K26k3/wDDk=" providerId="None" clId="Web-{82CA7055-2652-4E73-B36C-CFD28B7E31CD}" dt="2021-08-31T01:11:51.567" v="303"/>
          <ac:picMkLst>
            <pc:docMk/>
            <pc:sldMk cId="2977229165" sldId="634"/>
            <ac:picMk id="2" creationId="{7C7D8746-FF61-4E5F-83F4-3B0D3926F1B2}"/>
          </ac:picMkLst>
        </pc:picChg>
        <pc:picChg chg="add mod">
          <ac:chgData name="Maegan Boutot" userId="kzOWCMCRp4kIejeuFW5lWAx8fHRZKLZZ0K26k3/wDDk=" providerId="None" clId="Web-{82CA7055-2652-4E73-B36C-CFD28B7E31CD}" dt="2021-08-31T01:11:59.802" v="307" actId="1076"/>
          <ac:picMkLst>
            <pc:docMk/>
            <pc:sldMk cId="2977229165" sldId="634"/>
            <ac:picMk id="3" creationId="{5021C442-B0C3-480B-B188-11CBDB55C2DD}"/>
          </ac:picMkLst>
        </pc:picChg>
        <pc:picChg chg="del">
          <ac:chgData name="Maegan Boutot" userId="kzOWCMCRp4kIejeuFW5lWAx8fHRZKLZZ0K26k3/wDDk=" providerId="None" clId="Web-{82CA7055-2652-4E73-B36C-CFD28B7E31CD}" dt="2021-08-31T01:11:48.301" v="301"/>
          <ac:picMkLst>
            <pc:docMk/>
            <pc:sldMk cId="2977229165" sldId="634"/>
            <ac:picMk id="15" creationId="{BEF6ED12-1125-4AAC-8234-C7F3BACC14FA}"/>
          </ac:picMkLst>
        </pc:picChg>
      </pc:sldChg>
      <pc:sldChg chg="modSp">
        <pc:chgData name="Maegan Boutot" userId="kzOWCMCRp4kIejeuFW5lWAx8fHRZKLZZ0K26k3/wDDk=" providerId="None" clId="Web-{82CA7055-2652-4E73-B36C-CFD28B7E31CD}" dt="2021-08-31T01:13:12.369" v="365" actId="14100"/>
        <pc:sldMkLst>
          <pc:docMk/>
          <pc:sldMk cId="237389656" sldId="636"/>
        </pc:sldMkLst>
        <pc:spChg chg="mod">
          <ac:chgData name="Maegan Boutot" userId="kzOWCMCRp4kIejeuFW5lWAx8fHRZKLZZ0K26k3/wDDk=" providerId="None" clId="Web-{82CA7055-2652-4E73-B36C-CFD28B7E31CD}" dt="2021-08-31T01:13:12.369" v="365" actId="14100"/>
          <ac:spMkLst>
            <pc:docMk/>
            <pc:sldMk cId="237389656" sldId="636"/>
            <ac:spMk id="2" creationId="{5C5C1B34-C2EE-466F-ACFD-A6CD8787F762}"/>
          </ac:spMkLst>
        </pc:spChg>
      </pc:sldChg>
      <pc:sldChg chg="addSp modSp">
        <pc:chgData name="Maegan Boutot" userId="kzOWCMCRp4kIejeuFW5lWAx8fHRZKLZZ0K26k3/wDDk=" providerId="None" clId="Web-{82CA7055-2652-4E73-B36C-CFD28B7E31CD}" dt="2021-08-31T01:13:49.731" v="373" actId="1076"/>
        <pc:sldMkLst>
          <pc:docMk/>
          <pc:sldMk cId="1604483556" sldId="638"/>
        </pc:sldMkLst>
        <pc:spChg chg="add mod">
          <ac:chgData name="Maegan Boutot" userId="kzOWCMCRp4kIejeuFW5lWAx8fHRZKLZZ0K26k3/wDDk=" providerId="None" clId="Web-{82CA7055-2652-4E73-B36C-CFD28B7E31CD}" dt="2021-08-31T01:13:48.496" v="372" actId="1076"/>
          <ac:spMkLst>
            <pc:docMk/>
            <pc:sldMk cId="1604483556" sldId="638"/>
            <ac:spMk id="3" creationId="{53A64BA3-E612-4CDC-8680-CB84EE1181D1}"/>
          </ac:spMkLst>
        </pc:spChg>
        <pc:picChg chg="mod">
          <ac:chgData name="Maegan Boutot" userId="kzOWCMCRp4kIejeuFW5lWAx8fHRZKLZZ0K26k3/wDDk=" providerId="None" clId="Web-{82CA7055-2652-4E73-B36C-CFD28B7E31CD}" dt="2021-08-31T01:13:49.731" v="373" actId="1076"/>
          <ac:picMkLst>
            <pc:docMk/>
            <pc:sldMk cId="1604483556" sldId="638"/>
            <ac:picMk id="4" creationId="{121CFC7F-2267-430E-9095-AF092D849DA8}"/>
          </ac:picMkLst>
        </pc:picChg>
      </pc:sldChg>
      <pc:sldChg chg="addSp delSp modSp">
        <pc:chgData name="Maegan Boutot" userId="kzOWCMCRp4kIejeuFW5lWAx8fHRZKLZZ0K26k3/wDDk=" providerId="None" clId="Web-{82CA7055-2652-4E73-B36C-CFD28B7E31CD}" dt="2021-08-31T00:56:49.961" v="68" actId="1076"/>
        <pc:sldMkLst>
          <pc:docMk/>
          <pc:sldMk cId="4074892573" sldId="645"/>
        </pc:sldMkLst>
        <pc:spChg chg="mod">
          <ac:chgData name="Maegan Boutot" userId="kzOWCMCRp4kIejeuFW5lWAx8fHRZKLZZ0K26k3/wDDk=" providerId="None" clId="Web-{82CA7055-2652-4E73-B36C-CFD28B7E31CD}" dt="2021-08-31T00:45:05.369" v="47" actId="20577"/>
          <ac:spMkLst>
            <pc:docMk/>
            <pc:sldMk cId="4074892573" sldId="645"/>
            <ac:spMk id="2" creationId="{69EEA126-8728-4EB4-962F-1F73D2FC1538}"/>
          </ac:spMkLst>
        </pc:spChg>
        <pc:graphicFrameChg chg="add del mod">
          <ac:chgData name="Maegan Boutot" userId="kzOWCMCRp4kIejeuFW5lWAx8fHRZKLZZ0K26k3/wDDk=" providerId="None" clId="Web-{82CA7055-2652-4E73-B36C-CFD28B7E31CD}" dt="2021-08-31T00:56:14.177" v="55"/>
          <ac:graphicFrameMkLst>
            <pc:docMk/>
            <pc:sldMk cId="4074892573" sldId="645"/>
            <ac:graphicFrameMk id="6" creationId="{B1702723-5699-4D2A-97F0-2D83BB7FFF3C}"/>
          </ac:graphicFrameMkLst>
        </pc:graphicFrameChg>
        <pc:picChg chg="mod modCrop">
          <ac:chgData name="Maegan Boutot" userId="kzOWCMCRp4kIejeuFW5lWAx8fHRZKLZZ0K26k3/wDDk=" providerId="None" clId="Web-{82CA7055-2652-4E73-B36C-CFD28B7E31CD}" dt="2021-08-31T00:56:44.523" v="65" actId="1076"/>
          <ac:picMkLst>
            <pc:docMk/>
            <pc:sldMk cId="4074892573" sldId="645"/>
            <ac:picMk id="3" creationId="{F9D7B80F-A43D-4723-9523-84F4C60AF087}"/>
          </ac:picMkLst>
        </pc:picChg>
        <pc:picChg chg="add del mod">
          <ac:chgData name="Maegan Boutot" userId="kzOWCMCRp4kIejeuFW5lWAx8fHRZKLZZ0K26k3/wDDk=" providerId="None" clId="Web-{82CA7055-2652-4E73-B36C-CFD28B7E31CD}" dt="2021-08-31T00:55:25.315" v="53"/>
          <ac:picMkLst>
            <pc:docMk/>
            <pc:sldMk cId="4074892573" sldId="645"/>
            <ac:picMk id="4" creationId="{DB041E36-4BD8-4BB0-B593-96467BF417CB}"/>
          </ac:picMkLst>
        </pc:picChg>
        <pc:picChg chg="add del mod">
          <ac:chgData name="Maegan Boutot" userId="kzOWCMCRp4kIejeuFW5lWAx8fHRZKLZZ0K26k3/wDDk=" providerId="None" clId="Web-{82CA7055-2652-4E73-B36C-CFD28B7E31CD}" dt="2021-08-31T00:56:27.522" v="61"/>
          <ac:picMkLst>
            <pc:docMk/>
            <pc:sldMk cId="4074892573" sldId="645"/>
            <ac:picMk id="7" creationId="{4F06A26C-E815-4222-B008-9EEB5E30D31F}"/>
          </ac:picMkLst>
        </pc:picChg>
        <pc:picChg chg="add mod">
          <ac:chgData name="Maegan Boutot" userId="kzOWCMCRp4kIejeuFW5lWAx8fHRZKLZZ0K26k3/wDDk=" providerId="None" clId="Web-{82CA7055-2652-4E73-B36C-CFD28B7E31CD}" dt="2021-08-31T00:56:49.961" v="68" actId="1076"/>
          <ac:picMkLst>
            <pc:docMk/>
            <pc:sldMk cId="4074892573" sldId="645"/>
            <ac:picMk id="8" creationId="{2245661C-8212-4A23-8D09-0219A89F55DE}"/>
          </ac:picMkLst>
        </pc:picChg>
      </pc:sldChg>
      <pc:sldChg chg="delCm">
        <pc:chgData name="Maegan Boutot" userId="kzOWCMCRp4kIejeuFW5lWAx8fHRZKLZZ0K26k3/wDDk=" providerId="None" clId="Web-{82CA7055-2652-4E73-B36C-CFD28B7E31CD}" dt="2021-08-31T00:43:08.205" v="0"/>
        <pc:sldMkLst>
          <pc:docMk/>
          <pc:sldMk cId="998792477" sldId="649"/>
        </pc:sldMkLst>
      </pc:sldChg>
      <pc:sldChg chg="modSp">
        <pc:chgData name="Maegan Boutot" userId="kzOWCMCRp4kIejeuFW5lWAx8fHRZKLZZ0K26k3/wDDk=" providerId="None" clId="Web-{82CA7055-2652-4E73-B36C-CFD28B7E31CD}" dt="2021-08-31T00:44:12.568" v="36" actId="1076"/>
        <pc:sldMkLst>
          <pc:docMk/>
          <pc:sldMk cId="824250694" sldId="650"/>
        </pc:sldMkLst>
        <pc:spChg chg="mod">
          <ac:chgData name="Maegan Boutot" userId="kzOWCMCRp4kIejeuFW5lWAx8fHRZKLZZ0K26k3/wDDk=" providerId="None" clId="Web-{82CA7055-2652-4E73-B36C-CFD28B7E31CD}" dt="2021-08-31T00:44:12.568" v="36" actId="1076"/>
          <ac:spMkLst>
            <pc:docMk/>
            <pc:sldMk cId="824250694" sldId="650"/>
            <ac:spMk id="2" creationId="{DBE62DAA-38CC-4492-8C17-F9693CED0B40}"/>
          </ac:spMkLst>
        </pc:spChg>
      </pc:sldChg>
      <pc:sldChg chg="modSp new">
        <pc:chgData name="Maegan Boutot" userId="kzOWCMCRp4kIejeuFW5lWAx8fHRZKLZZ0K26k3/wDDk=" providerId="None" clId="Web-{82CA7055-2652-4E73-B36C-CFD28B7E31CD}" dt="2021-08-31T01:05:48.528" v="261" actId="20577"/>
        <pc:sldMkLst>
          <pc:docMk/>
          <pc:sldMk cId="2835883873" sldId="669"/>
        </pc:sldMkLst>
        <pc:spChg chg="mod">
          <ac:chgData name="Maegan Boutot" userId="kzOWCMCRp4kIejeuFW5lWAx8fHRZKLZZ0K26k3/wDDk=" providerId="None" clId="Web-{82CA7055-2652-4E73-B36C-CFD28B7E31CD}" dt="2021-08-31T01:05:48.528" v="261" actId="20577"/>
          <ac:spMkLst>
            <pc:docMk/>
            <pc:sldMk cId="2835883873" sldId="669"/>
            <ac:spMk id="2" creationId="{87A17C8D-483E-4E62-BBAF-0739DC75A622}"/>
          </ac:spMkLst>
        </pc:spChg>
      </pc:sldChg>
      <pc:sldChg chg="add del replId">
        <pc:chgData name="Maegan Boutot" userId="kzOWCMCRp4kIejeuFW5lWAx8fHRZKLZZ0K26k3/wDDk=" providerId="None" clId="Web-{82CA7055-2652-4E73-B36C-CFD28B7E31CD}" dt="2021-08-31T01:06:14.811" v="265"/>
        <pc:sldMkLst>
          <pc:docMk/>
          <pc:sldMk cId="1885867380" sldId="670"/>
        </pc:sldMkLst>
      </pc:sldChg>
      <pc:sldChg chg="add ord replId">
        <pc:chgData name="Maegan Boutot" userId="kzOWCMCRp4kIejeuFW5lWAx8fHRZKLZZ0K26k3/wDDk=" providerId="None" clId="Web-{82CA7055-2652-4E73-B36C-CFD28B7E31CD}" dt="2021-08-31T01:06:04.920" v="264"/>
        <pc:sldMkLst>
          <pc:docMk/>
          <pc:sldMk cId="86048290" sldId="671"/>
        </pc:sldMkLst>
      </pc:sldChg>
    </pc:docChg>
  </pc:docChgLst>
  <pc:docChgLst>
    <pc:chgData name="Maegan Boutot" clId="Web-{4587A313-6FB9-4405-B32D-06A564CB3DF3}"/>
    <pc:docChg chg="modSld">
      <pc:chgData name="Maegan Boutot" userId="" providerId="" clId="Web-{4587A313-6FB9-4405-B32D-06A564CB3DF3}" dt="2021-07-28T02:32:41.419" v="157" actId="1076"/>
      <pc:docMkLst>
        <pc:docMk/>
      </pc:docMkLst>
      <pc:sldChg chg="addSp delSp modSp">
        <pc:chgData name="Maegan Boutot" userId="" providerId="" clId="Web-{4587A313-6FB9-4405-B32D-06A564CB3DF3}" dt="2021-07-28T01:11:03.730" v="25" actId="1076"/>
        <pc:sldMkLst>
          <pc:docMk/>
          <pc:sldMk cId="3564937768" sldId="567"/>
        </pc:sldMkLst>
        <pc:spChg chg="mod">
          <ac:chgData name="Maegan Boutot" userId="" providerId="" clId="Web-{4587A313-6FB9-4405-B32D-06A564CB3DF3}" dt="2021-07-28T01:11:03.730" v="25" actId="1076"/>
          <ac:spMkLst>
            <pc:docMk/>
            <pc:sldMk cId="3564937768" sldId="567"/>
            <ac:spMk id="5" creationId="{1CC9B4A5-5C42-4E1E-A01B-2AE1934ABB6B}"/>
          </ac:spMkLst>
        </pc:spChg>
        <pc:picChg chg="add del mod">
          <ac:chgData name="Maegan Boutot" userId="" providerId="" clId="Web-{4587A313-6FB9-4405-B32D-06A564CB3DF3}" dt="2021-07-28T01:07:31.835" v="4"/>
          <ac:picMkLst>
            <pc:docMk/>
            <pc:sldMk cId="3564937768" sldId="567"/>
            <ac:picMk id="3" creationId="{BC716FB9-A94C-4135-8F06-C8550E058F5F}"/>
          </ac:picMkLst>
        </pc:picChg>
        <pc:picChg chg="del">
          <ac:chgData name="Maegan Boutot" userId="" providerId="" clId="Web-{4587A313-6FB9-4405-B32D-06A564CB3DF3}" dt="2021-07-28T00:58:49.619" v="0"/>
          <ac:picMkLst>
            <pc:docMk/>
            <pc:sldMk cId="3564937768" sldId="567"/>
            <ac:picMk id="4" creationId="{E5618CF1-614B-40E5-AED9-864EF2A17C35}"/>
          </ac:picMkLst>
        </pc:picChg>
        <pc:picChg chg="add mod ord">
          <ac:chgData name="Maegan Boutot" userId="" providerId="" clId="Web-{4587A313-6FB9-4405-B32D-06A564CB3DF3}" dt="2021-07-28T01:10:59.636" v="24" actId="1076"/>
          <ac:picMkLst>
            <pc:docMk/>
            <pc:sldMk cId="3564937768" sldId="567"/>
            <ac:picMk id="6" creationId="{BB74E1B8-723E-42F4-8F1F-B1ABE3D17509}"/>
          </ac:picMkLst>
        </pc:picChg>
      </pc:sldChg>
      <pc:sldChg chg="addSp delSp modSp">
        <pc:chgData name="Maegan Boutot" userId="" providerId="" clId="Web-{4587A313-6FB9-4405-B32D-06A564CB3DF3}" dt="2021-07-28T02:24:45.237" v="133"/>
        <pc:sldMkLst>
          <pc:docMk/>
          <pc:sldMk cId="1705191479" sldId="571"/>
        </pc:sldMkLst>
        <pc:spChg chg="add mod">
          <ac:chgData name="Maegan Boutot" userId="" providerId="" clId="Web-{4587A313-6FB9-4405-B32D-06A564CB3DF3}" dt="2021-07-28T02:24:45.237" v="133"/>
          <ac:spMkLst>
            <pc:docMk/>
            <pc:sldMk cId="1705191479" sldId="571"/>
            <ac:spMk id="4" creationId="{C52C261A-DB87-4B61-9C05-C5D625BFF806}"/>
          </ac:spMkLst>
        </pc:spChg>
        <pc:picChg chg="del">
          <ac:chgData name="Maegan Boutot" userId="" providerId="" clId="Web-{4587A313-6FB9-4405-B32D-06A564CB3DF3}" dt="2021-07-28T02:24:45.237" v="133"/>
          <ac:picMkLst>
            <pc:docMk/>
            <pc:sldMk cId="1705191479" sldId="571"/>
            <ac:picMk id="6" creationId="{F12A51D3-FB48-42FF-B671-BEF1FD51DA61}"/>
          </ac:picMkLst>
        </pc:picChg>
      </pc:sldChg>
      <pc:sldChg chg="modSp">
        <pc:chgData name="Maegan Boutot" userId="" providerId="" clId="Web-{4587A313-6FB9-4405-B32D-06A564CB3DF3}" dt="2021-07-28T01:54:07.211" v="57" actId="1076"/>
        <pc:sldMkLst>
          <pc:docMk/>
          <pc:sldMk cId="3572504064" sldId="579"/>
        </pc:sldMkLst>
        <pc:spChg chg="mod">
          <ac:chgData name="Maegan Boutot" userId="" providerId="" clId="Web-{4587A313-6FB9-4405-B32D-06A564CB3DF3}" dt="2021-07-28T01:54:07.211" v="57" actId="1076"/>
          <ac:spMkLst>
            <pc:docMk/>
            <pc:sldMk cId="3572504064" sldId="579"/>
            <ac:spMk id="5" creationId="{0EBD2625-79BC-451E-970D-E20B0A99FC5E}"/>
          </ac:spMkLst>
        </pc:spChg>
      </pc:sldChg>
      <pc:sldChg chg="addSp delSp modSp">
        <pc:chgData name="Maegan Boutot" userId="" providerId="" clId="Web-{4587A313-6FB9-4405-B32D-06A564CB3DF3}" dt="2021-07-28T02:25:24.722" v="142" actId="20577"/>
        <pc:sldMkLst>
          <pc:docMk/>
          <pc:sldMk cId="1742879" sldId="580"/>
        </pc:sldMkLst>
        <pc:spChg chg="mod">
          <ac:chgData name="Maegan Boutot" userId="" providerId="" clId="Web-{4587A313-6FB9-4405-B32D-06A564CB3DF3}" dt="2021-07-28T02:25:24.722" v="142" actId="20577"/>
          <ac:spMkLst>
            <pc:docMk/>
            <pc:sldMk cId="1742879" sldId="580"/>
            <ac:spMk id="2" creationId="{6944AD7F-8D68-47FE-ADDD-B7B7F9F90D86}"/>
          </ac:spMkLst>
        </pc:spChg>
        <pc:spChg chg="add del mod">
          <ac:chgData name="Maegan Boutot" userId="" providerId="" clId="Web-{4587A313-6FB9-4405-B32D-06A564CB3DF3}" dt="2021-07-28T02:20:53.309" v="82"/>
          <ac:spMkLst>
            <pc:docMk/>
            <pc:sldMk cId="1742879" sldId="580"/>
            <ac:spMk id="4" creationId="{B624BA95-0D4E-4FA1-B7F8-0B36AAD9BEE1}"/>
          </ac:spMkLst>
        </pc:spChg>
        <pc:picChg chg="add mod">
          <ac:chgData name="Maegan Boutot" userId="" providerId="" clId="Web-{4587A313-6FB9-4405-B32D-06A564CB3DF3}" dt="2021-07-28T02:20:59.591" v="87" actId="14100"/>
          <ac:picMkLst>
            <pc:docMk/>
            <pc:sldMk cId="1742879" sldId="580"/>
            <ac:picMk id="5" creationId="{98ABCE1F-E9C8-4F06-8823-F7385259A620}"/>
          </ac:picMkLst>
        </pc:picChg>
        <pc:picChg chg="del">
          <ac:chgData name="Maegan Boutot" userId="" providerId="" clId="Web-{4587A313-6FB9-4405-B32D-06A564CB3DF3}" dt="2021-07-28T02:11:26.891" v="58"/>
          <ac:picMkLst>
            <pc:docMk/>
            <pc:sldMk cId="1742879" sldId="580"/>
            <ac:picMk id="6" creationId="{893448F8-FDEB-4860-A498-E978BBFC9649}"/>
          </ac:picMkLst>
        </pc:picChg>
      </pc:sldChg>
      <pc:sldChg chg="modSp">
        <pc:chgData name="Maegan Boutot" userId="" providerId="" clId="Web-{4587A313-6FB9-4405-B32D-06A564CB3DF3}" dt="2021-07-28T02:12:12.845" v="75" actId="20577"/>
        <pc:sldMkLst>
          <pc:docMk/>
          <pc:sldMk cId="2231665324" sldId="594"/>
        </pc:sldMkLst>
        <pc:spChg chg="mod">
          <ac:chgData name="Maegan Boutot" userId="" providerId="" clId="Web-{4587A313-6FB9-4405-B32D-06A564CB3DF3}" dt="2021-07-28T02:12:12.845" v="75" actId="20577"/>
          <ac:spMkLst>
            <pc:docMk/>
            <pc:sldMk cId="2231665324" sldId="594"/>
            <ac:spMk id="10" creationId="{C752C12B-0D51-4822-AEA6-4DFB34924E88}"/>
          </ac:spMkLst>
        </pc:spChg>
      </pc:sldChg>
      <pc:sldChg chg="modSp">
        <pc:chgData name="Maegan Boutot" userId="" providerId="" clId="Web-{4587A313-6FB9-4405-B32D-06A564CB3DF3}" dt="2021-07-28T02:12:20.032" v="81" actId="20577"/>
        <pc:sldMkLst>
          <pc:docMk/>
          <pc:sldMk cId="623780544" sldId="595"/>
        </pc:sldMkLst>
        <pc:spChg chg="mod">
          <ac:chgData name="Maegan Boutot" userId="" providerId="" clId="Web-{4587A313-6FB9-4405-B32D-06A564CB3DF3}" dt="2021-07-28T02:12:20.032" v="81" actId="20577"/>
          <ac:spMkLst>
            <pc:docMk/>
            <pc:sldMk cId="623780544" sldId="595"/>
            <ac:spMk id="2" creationId="{96708A34-04ED-4E86-82FF-EFEC7FAD4B28}"/>
          </ac:spMkLst>
        </pc:spChg>
      </pc:sldChg>
      <pc:sldChg chg="addSp delSp modSp">
        <pc:chgData name="Maegan Boutot" userId="" providerId="" clId="Web-{4587A313-6FB9-4405-B32D-06A564CB3DF3}" dt="2021-07-28T02:32:41.419" v="157" actId="1076"/>
        <pc:sldMkLst>
          <pc:docMk/>
          <pc:sldMk cId="2961213167" sldId="598"/>
        </pc:sldMkLst>
        <pc:spChg chg="mod">
          <ac:chgData name="Maegan Boutot" userId="" providerId="" clId="Web-{4587A313-6FB9-4405-B32D-06A564CB3DF3}" dt="2021-07-28T02:32:39.122" v="156" actId="20577"/>
          <ac:spMkLst>
            <pc:docMk/>
            <pc:sldMk cId="2961213167" sldId="598"/>
            <ac:spMk id="2" creationId="{9A1DEEC6-6BF3-40B0-8986-08A60EC05125}"/>
          </ac:spMkLst>
        </pc:spChg>
        <pc:spChg chg="add del mod">
          <ac:chgData name="Maegan Boutot" userId="" providerId="" clId="Web-{4587A313-6FB9-4405-B32D-06A564CB3DF3}" dt="2021-07-28T02:21:08.029" v="88"/>
          <ac:spMkLst>
            <pc:docMk/>
            <pc:sldMk cId="2961213167" sldId="598"/>
            <ac:spMk id="5" creationId="{FA29E53B-76E7-49C5-A1F7-101FA4445E57}"/>
          </ac:spMkLst>
        </pc:spChg>
        <pc:picChg chg="del">
          <ac:chgData name="Maegan Boutot" userId="" providerId="" clId="Web-{4587A313-6FB9-4405-B32D-06A564CB3DF3}" dt="2021-07-28T02:11:28.906" v="59"/>
          <ac:picMkLst>
            <pc:docMk/>
            <pc:sldMk cId="2961213167" sldId="598"/>
            <ac:picMk id="4" creationId="{3B6CFAF1-0226-45CD-95D9-88A8B99F061B}"/>
          </ac:picMkLst>
        </pc:picChg>
        <pc:picChg chg="add del mod">
          <ac:chgData name="Maegan Boutot" userId="" providerId="" clId="Web-{4587A313-6FB9-4405-B32D-06A564CB3DF3}" dt="2021-07-28T02:22:44.844" v="112"/>
          <ac:picMkLst>
            <pc:docMk/>
            <pc:sldMk cId="2961213167" sldId="598"/>
            <ac:picMk id="6" creationId="{5D8D4F6F-EB14-417F-A766-8CD82E654652}"/>
          </ac:picMkLst>
        </pc:picChg>
        <pc:picChg chg="add del mod">
          <ac:chgData name="Maegan Boutot" userId="" providerId="" clId="Web-{4587A313-6FB9-4405-B32D-06A564CB3DF3}" dt="2021-07-28T02:23:06.953" v="118"/>
          <ac:picMkLst>
            <pc:docMk/>
            <pc:sldMk cId="2961213167" sldId="598"/>
            <ac:picMk id="7" creationId="{4A5B419E-BFF9-4348-A2CE-F890FF900C59}"/>
          </ac:picMkLst>
        </pc:picChg>
        <pc:picChg chg="add mod">
          <ac:chgData name="Maegan Boutot" userId="" providerId="" clId="Web-{4587A313-6FB9-4405-B32D-06A564CB3DF3}" dt="2021-07-28T02:32:41.419" v="157" actId="1076"/>
          <ac:picMkLst>
            <pc:docMk/>
            <pc:sldMk cId="2961213167" sldId="598"/>
            <ac:picMk id="8" creationId="{4B1E8F55-C442-4F07-8E1B-AA9247AF42C7}"/>
          </ac:picMkLst>
        </pc:picChg>
      </pc:sldChg>
    </pc:docChg>
  </pc:docChgLst>
  <pc:docChgLst>
    <pc:chgData name="Maegan Boutot" clId="Web-{CE2FEFE4-39DA-44AD-A7A0-78D95DA28ACF}"/>
    <pc:docChg chg="addSld modSld sldOrd">
      <pc:chgData name="Maegan Boutot" userId="" providerId="" clId="Web-{CE2FEFE4-39DA-44AD-A7A0-78D95DA28ACF}" dt="2021-07-14T16:55:55.134" v="53" actId="1076"/>
      <pc:docMkLst>
        <pc:docMk/>
      </pc:docMkLst>
      <pc:sldChg chg="ord">
        <pc:chgData name="Maegan Boutot" userId="" providerId="" clId="Web-{CE2FEFE4-39DA-44AD-A7A0-78D95DA28ACF}" dt="2021-07-14T15:05:14.681" v="1"/>
        <pc:sldMkLst>
          <pc:docMk/>
          <pc:sldMk cId="0" sldId="407"/>
        </pc:sldMkLst>
      </pc:sldChg>
      <pc:sldChg chg="addCm">
        <pc:chgData name="Maegan Boutot" userId="" providerId="" clId="Web-{CE2FEFE4-39DA-44AD-A7A0-78D95DA28ACF}" dt="2021-07-14T15:05:52.995" v="2"/>
        <pc:sldMkLst>
          <pc:docMk/>
          <pc:sldMk cId="1135783327" sldId="570"/>
        </pc:sldMkLst>
      </pc:sldChg>
      <pc:sldChg chg="addSp delSp modSp new">
        <pc:chgData name="Maegan Boutot" userId="" providerId="" clId="Web-{CE2FEFE4-39DA-44AD-A7A0-78D95DA28ACF}" dt="2021-07-14T15:15:23.771" v="30"/>
        <pc:sldMkLst>
          <pc:docMk/>
          <pc:sldMk cId="1705191479" sldId="571"/>
        </pc:sldMkLst>
        <pc:spChg chg="mod">
          <ac:chgData name="Maegan Boutot" userId="" providerId="" clId="Web-{CE2FEFE4-39DA-44AD-A7A0-78D95DA28ACF}" dt="2021-07-14T15:14:19.580" v="19" actId="20577"/>
          <ac:spMkLst>
            <pc:docMk/>
            <pc:sldMk cId="1705191479" sldId="571"/>
            <ac:spMk id="2" creationId="{B3B2A0DC-F577-462C-9E71-C9CB79F9CEC3}"/>
          </ac:spMkLst>
        </pc:spChg>
        <pc:spChg chg="del">
          <ac:chgData name="Maegan Boutot" userId="" providerId="" clId="Web-{CE2FEFE4-39DA-44AD-A7A0-78D95DA28ACF}" dt="2021-07-14T15:13:29.344" v="4"/>
          <ac:spMkLst>
            <pc:docMk/>
            <pc:sldMk cId="1705191479" sldId="571"/>
            <ac:spMk id="3" creationId="{257D9898-B838-4387-B611-ACE6FD4ABD13}"/>
          </ac:spMkLst>
        </pc:spChg>
        <pc:spChg chg="add mod">
          <ac:chgData name="Maegan Boutot" userId="" providerId="" clId="Web-{CE2FEFE4-39DA-44AD-A7A0-78D95DA28ACF}" dt="2021-07-14T15:15:23.771" v="30"/>
          <ac:spMkLst>
            <pc:docMk/>
            <pc:sldMk cId="1705191479" sldId="571"/>
            <ac:spMk id="5" creationId="{0643E7EB-C213-4F7A-A826-0451EFD520C4}"/>
          </ac:spMkLst>
        </pc:spChg>
        <pc:picChg chg="add mod ord">
          <ac:chgData name="Maegan Boutot" userId="" providerId="" clId="Web-{CE2FEFE4-39DA-44AD-A7A0-78D95DA28ACF}" dt="2021-07-14T15:14:28.643" v="23" actId="1076"/>
          <ac:picMkLst>
            <pc:docMk/>
            <pc:sldMk cId="1705191479" sldId="571"/>
            <ac:picMk id="4" creationId="{DD4BF1AB-1C5D-4637-9A79-6C7E4C4DA99B}"/>
          </ac:picMkLst>
        </pc:picChg>
      </pc:sldChg>
      <pc:sldChg chg="addSp delSp modSp new">
        <pc:chgData name="Maegan Boutot" userId="" providerId="" clId="Web-{CE2FEFE4-39DA-44AD-A7A0-78D95DA28ACF}" dt="2021-07-14T16:55:55.134" v="53" actId="1076"/>
        <pc:sldMkLst>
          <pc:docMk/>
          <pc:sldMk cId="1491857720" sldId="572"/>
        </pc:sldMkLst>
        <pc:spChg chg="mod">
          <ac:chgData name="Maegan Boutot" userId="" providerId="" clId="Web-{CE2FEFE4-39DA-44AD-A7A0-78D95DA28ACF}" dt="2021-07-14T16:55:51.791" v="52" actId="20577"/>
          <ac:spMkLst>
            <pc:docMk/>
            <pc:sldMk cId="1491857720" sldId="572"/>
            <ac:spMk id="2" creationId="{A06D5291-FCF4-47CD-9EF3-5E911A3B820A}"/>
          </ac:spMkLst>
        </pc:spChg>
        <pc:spChg chg="del">
          <ac:chgData name="Maegan Boutot" userId="" providerId="" clId="Web-{CE2FEFE4-39DA-44AD-A7A0-78D95DA28ACF}" dt="2021-07-14T16:55:40.681" v="32"/>
          <ac:spMkLst>
            <pc:docMk/>
            <pc:sldMk cId="1491857720" sldId="572"/>
            <ac:spMk id="3" creationId="{207C63D6-9053-47A1-AE0C-6CA1054FBC58}"/>
          </ac:spMkLst>
        </pc:spChg>
        <pc:picChg chg="add mod ord">
          <ac:chgData name="Maegan Boutot" userId="" providerId="" clId="Web-{CE2FEFE4-39DA-44AD-A7A0-78D95DA28ACF}" dt="2021-07-14T16:55:55.134" v="53" actId="1076"/>
          <ac:picMkLst>
            <pc:docMk/>
            <pc:sldMk cId="1491857720" sldId="572"/>
            <ac:picMk id="4" creationId="{078142E3-F77C-4CFE-931A-6937E954DA0B}"/>
          </ac:picMkLst>
        </pc:picChg>
      </pc:sldChg>
    </pc:docChg>
  </pc:docChgLst>
  <pc:docChgLst>
    <pc:chgData name="Maegan Boutot" clId="Web-{CC7CB747-AAA3-4C63-8883-EAA6311CAE11}"/>
    <pc:docChg chg="modSld">
      <pc:chgData name="Maegan Boutot" userId="" providerId="" clId="Web-{CC7CB747-AAA3-4C63-8883-EAA6311CAE11}" dt="2021-09-02T14:37:07.800" v="33" actId="20577"/>
      <pc:docMkLst>
        <pc:docMk/>
      </pc:docMkLst>
      <pc:sldChg chg="modSp">
        <pc:chgData name="Maegan Boutot" userId="" providerId="" clId="Web-{CC7CB747-AAA3-4C63-8883-EAA6311CAE11}" dt="2021-09-02T14:37:07.800" v="33" actId="20577"/>
        <pc:sldMkLst>
          <pc:docMk/>
          <pc:sldMk cId="221599240" sldId="586"/>
        </pc:sldMkLst>
        <pc:spChg chg="mod">
          <ac:chgData name="Maegan Boutot" userId="" providerId="" clId="Web-{CC7CB747-AAA3-4C63-8883-EAA6311CAE11}" dt="2021-09-02T14:37:07.800" v="33" actId="20577"/>
          <ac:spMkLst>
            <pc:docMk/>
            <pc:sldMk cId="221599240" sldId="586"/>
            <ac:spMk id="2" creationId="{10EBF36B-1B8C-4CFC-B06E-E7ED6437569F}"/>
          </ac:spMkLst>
        </pc:spChg>
      </pc:sldChg>
      <pc:sldChg chg="modSp">
        <pc:chgData name="Maegan Boutot" userId="" providerId="" clId="Web-{CC7CB747-AAA3-4C63-8883-EAA6311CAE11}" dt="2021-09-02T14:34:41.015" v="22" actId="20577"/>
        <pc:sldMkLst>
          <pc:docMk/>
          <pc:sldMk cId="3938909744" sldId="624"/>
        </pc:sldMkLst>
        <pc:spChg chg="mod">
          <ac:chgData name="Maegan Boutot" userId="" providerId="" clId="Web-{CC7CB747-AAA3-4C63-8883-EAA6311CAE11}" dt="2021-09-02T14:34:41.015" v="22" actId="20577"/>
          <ac:spMkLst>
            <pc:docMk/>
            <pc:sldMk cId="3938909744" sldId="624"/>
            <ac:spMk id="2" creationId="{78921AB8-D897-417E-B847-1D4DD84CB75C}"/>
          </ac:spMkLst>
        </pc:spChg>
      </pc:sldChg>
      <pc:sldChg chg="modSp">
        <pc:chgData name="Maegan Boutot" userId="" providerId="" clId="Web-{CC7CB747-AAA3-4C63-8883-EAA6311CAE11}" dt="2021-09-02T14:35:07.844" v="31" actId="1076"/>
        <pc:sldMkLst>
          <pc:docMk/>
          <pc:sldMk cId="2600214863" sldId="626"/>
        </pc:sldMkLst>
        <pc:spChg chg="mod">
          <ac:chgData name="Maegan Boutot" userId="" providerId="" clId="Web-{CC7CB747-AAA3-4C63-8883-EAA6311CAE11}" dt="2021-09-02T14:35:01.437" v="30" actId="20577"/>
          <ac:spMkLst>
            <pc:docMk/>
            <pc:sldMk cId="2600214863" sldId="626"/>
            <ac:spMk id="2" creationId="{70D6A7D6-09D2-4BB7-A04D-2D855916D99B}"/>
          </ac:spMkLst>
        </pc:spChg>
        <pc:spChg chg="mod">
          <ac:chgData name="Maegan Boutot" userId="" providerId="" clId="Web-{CC7CB747-AAA3-4C63-8883-EAA6311CAE11}" dt="2021-09-02T14:35:07.844" v="31" actId="1076"/>
          <ac:spMkLst>
            <pc:docMk/>
            <pc:sldMk cId="2600214863" sldId="626"/>
            <ac:spMk id="8" creationId="{FCDC9804-12A2-4205-8A9D-AC68EED9D964}"/>
          </ac:spMkLst>
        </pc:spChg>
        <pc:picChg chg="mod">
          <ac:chgData name="Maegan Boutot" userId="" providerId="" clId="Web-{CC7CB747-AAA3-4C63-8883-EAA6311CAE11}" dt="2021-09-02T14:34:54.484" v="29" actId="1076"/>
          <ac:picMkLst>
            <pc:docMk/>
            <pc:sldMk cId="2600214863" sldId="626"/>
            <ac:picMk id="7" creationId="{6A1D6035-D219-455C-84B8-E29D44F0D635}"/>
          </ac:picMkLst>
        </pc:picChg>
      </pc:sldChg>
      <pc:sldChg chg="modSp">
        <pc:chgData name="Maegan Boutot" userId="" providerId="" clId="Web-{CC7CB747-AAA3-4C63-8883-EAA6311CAE11}" dt="2021-09-02T14:33:54.857" v="12" actId="14100"/>
        <pc:sldMkLst>
          <pc:docMk/>
          <pc:sldMk cId="4074892573" sldId="645"/>
        </pc:sldMkLst>
        <pc:picChg chg="mod">
          <ac:chgData name="Maegan Boutot" userId="" providerId="" clId="Web-{CC7CB747-AAA3-4C63-8883-EAA6311CAE11}" dt="2021-09-02T14:33:48.951" v="10" actId="1076"/>
          <ac:picMkLst>
            <pc:docMk/>
            <pc:sldMk cId="4074892573" sldId="645"/>
            <ac:picMk id="3" creationId="{F9D7B80F-A43D-4723-9523-84F4C60AF087}"/>
          </ac:picMkLst>
        </pc:picChg>
        <pc:picChg chg="mod">
          <ac:chgData name="Maegan Boutot" userId="" providerId="" clId="Web-{CC7CB747-AAA3-4C63-8883-EAA6311CAE11}" dt="2021-09-02T14:33:54.857" v="12" actId="14100"/>
          <ac:picMkLst>
            <pc:docMk/>
            <pc:sldMk cId="4074892573" sldId="645"/>
            <ac:picMk id="8" creationId="{2245661C-8212-4A23-8D09-0219A89F55DE}"/>
          </ac:picMkLst>
        </pc:picChg>
      </pc:sldChg>
      <pc:sldChg chg="modSp">
        <pc:chgData name="Maegan Boutot" userId="" providerId="" clId="Web-{CC7CB747-AAA3-4C63-8883-EAA6311CAE11}" dt="2021-09-02T14:32:58.278" v="1" actId="20577"/>
        <pc:sldMkLst>
          <pc:docMk/>
          <pc:sldMk cId="4183497259" sldId="646"/>
        </pc:sldMkLst>
        <pc:spChg chg="mod">
          <ac:chgData name="Maegan Boutot" userId="" providerId="" clId="Web-{CC7CB747-AAA3-4C63-8883-EAA6311CAE11}" dt="2021-09-02T14:32:58.278" v="1" actId="20577"/>
          <ac:spMkLst>
            <pc:docMk/>
            <pc:sldMk cId="4183497259" sldId="646"/>
            <ac:spMk id="2" creationId="{343D5B6C-8034-4C79-9605-3CD2626F01E3}"/>
          </ac:spMkLst>
        </pc:spChg>
      </pc:sldChg>
      <pc:sldChg chg="modSp">
        <pc:chgData name="Maegan Boutot" userId="" providerId="" clId="Web-{CC7CB747-AAA3-4C63-8883-EAA6311CAE11}" dt="2021-09-02T14:33:03.825" v="4" actId="20577"/>
        <pc:sldMkLst>
          <pc:docMk/>
          <pc:sldMk cId="998792477" sldId="649"/>
        </pc:sldMkLst>
        <pc:spChg chg="mod">
          <ac:chgData name="Maegan Boutot" userId="" providerId="" clId="Web-{CC7CB747-AAA3-4C63-8883-EAA6311CAE11}" dt="2021-09-02T14:33:03.825" v="4" actId="20577"/>
          <ac:spMkLst>
            <pc:docMk/>
            <pc:sldMk cId="998792477" sldId="649"/>
            <ac:spMk id="2" creationId="{6564724C-8176-432A-BAE0-1AE8917BC047}"/>
          </ac:spMkLst>
        </pc:spChg>
      </pc:sldChg>
    </pc:docChg>
  </pc:docChgLst>
  <pc:docChgLst>
    <pc:chgData name="Maegan Boutot" userId="kzOWCMCRp4kIejeuFW5lWAx8fHRZKLZZ0K26k3/wDDk=" providerId="None" clId="Web-{8117FFEB-82BF-4B7E-82C8-E124C0096103}"/>
    <pc:docChg chg="modSld">
      <pc:chgData name="Maegan Boutot" userId="kzOWCMCRp4kIejeuFW5lWAx8fHRZKLZZ0K26k3/wDDk=" providerId="None" clId="Web-{8117FFEB-82BF-4B7E-82C8-E124C0096103}" dt="2021-07-28T03:10:26.659" v="24" actId="1076"/>
      <pc:docMkLst>
        <pc:docMk/>
      </pc:docMkLst>
      <pc:sldChg chg="addSp delSp modSp">
        <pc:chgData name="Maegan Boutot" userId="kzOWCMCRp4kIejeuFW5lWAx8fHRZKLZZ0K26k3/wDDk=" providerId="None" clId="Web-{8117FFEB-82BF-4B7E-82C8-E124C0096103}" dt="2021-07-28T03:10:26.659" v="24" actId="1076"/>
        <pc:sldMkLst>
          <pc:docMk/>
          <pc:sldMk cId="1705191479" sldId="571"/>
        </pc:sldMkLst>
        <pc:spChg chg="mod">
          <ac:chgData name="Maegan Boutot" userId="kzOWCMCRp4kIejeuFW5lWAx8fHRZKLZZ0K26k3/wDDk=" providerId="None" clId="Web-{8117FFEB-82BF-4B7E-82C8-E124C0096103}" dt="2021-07-28T03:09:14.767" v="5" actId="20577"/>
          <ac:spMkLst>
            <pc:docMk/>
            <pc:sldMk cId="1705191479" sldId="571"/>
            <ac:spMk id="2" creationId="{B3B2A0DC-F577-462C-9E71-C9CB79F9CEC3}"/>
          </ac:spMkLst>
        </pc:spChg>
        <pc:spChg chg="del">
          <ac:chgData name="Maegan Boutot" userId="kzOWCMCRp4kIejeuFW5lWAx8fHRZKLZZ0K26k3/wDDk=" providerId="None" clId="Web-{8117FFEB-82BF-4B7E-82C8-E124C0096103}" dt="2021-07-28T03:09:49.893" v="12"/>
          <ac:spMkLst>
            <pc:docMk/>
            <pc:sldMk cId="1705191479" sldId="571"/>
            <ac:spMk id="4" creationId="{C52C261A-DB87-4B61-9C05-C5D625BFF806}"/>
          </ac:spMkLst>
        </pc:spChg>
        <pc:spChg chg="mod">
          <ac:chgData name="Maegan Boutot" userId="kzOWCMCRp4kIejeuFW5lWAx8fHRZKLZZ0K26k3/wDDk=" providerId="None" clId="Web-{8117FFEB-82BF-4B7E-82C8-E124C0096103}" dt="2021-07-28T03:10:26.659" v="24" actId="1076"/>
          <ac:spMkLst>
            <pc:docMk/>
            <pc:sldMk cId="1705191479" sldId="571"/>
            <ac:spMk id="5" creationId="{0643E7EB-C213-4F7A-A826-0451EFD520C4}"/>
          </ac:spMkLst>
        </pc:spChg>
        <pc:picChg chg="add mod ord">
          <ac:chgData name="Maegan Boutot" userId="kzOWCMCRp4kIejeuFW5lWAx8fHRZKLZZ0K26k3/wDDk=" providerId="None" clId="Web-{8117FFEB-82BF-4B7E-82C8-E124C0096103}" dt="2021-07-28T03:10:15.893" v="22" actId="1076"/>
          <ac:picMkLst>
            <pc:docMk/>
            <pc:sldMk cId="1705191479" sldId="571"/>
            <ac:picMk id="3" creationId="{0C3AF569-52EA-4B47-B094-1C44794FE39F}"/>
          </ac:picMkLst>
        </pc:picChg>
      </pc:sldChg>
      <pc:sldChg chg="modSp">
        <pc:chgData name="Maegan Boutot" userId="kzOWCMCRp4kIejeuFW5lWAx8fHRZKLZZ0K26k3/wDDk=" providerId="None" clId="Web-{8117FFEB-82BF-4B7E-82C8-E124C0096103}" dt="2021-07-28T03:09:32.455" v="11" actId="20577"/>
        <pc:sldMkLst>
          <pc:docMk/>
          <pc:sldMk cId="1742879" sldId="580"/>
        </pc:sldMkLst>
        <pc:spChg chg="mod">
          <ac:chgData name="Maegan Boutot" userId="kzOWCMCRp4kIejeuFW5lWAx8fHRZKLZZ0K26k3/wDDk=" providerId="None" clId="Web-{8117FFEB-82BF-4B7E-82C8-E124C0096103}" dt="2021-07-28T03:09:32.455" v="11" actId="20577"/>
          <ac:spMkLst>
            <pc:docMk/>
            <pc:sldMk cId="1742879" sldId="580"/>
            <ac:spMk id="2" creationId="{6944AD7F-8D68-47FE-ADDD-B7B7F9F90D86}"/>
          </ac:spMkLst>
        </pc:spChg>
      </pc:sldChg>
    </pc:docChg>
  </pc:docChgLst>
  <pc:docChgLst>
    <pc:chgData name="Maegan Boutot" userId="kzOWCMCRp4kIejeuFW5lWAx8fHRZKLZZ0K26k3/wDDk=" providerId="None" clId="Web-{180BEDAD-3EDC-4425-ACDD-5CE6631A0C78}"/>
    <pc:docChg chg="addSld delSld modSld sldOrd addMainMaster modMainMaster">
      <pc:chgData name="Maegan Boutot" userId="kzOWCMCRp4kIejeuFW5lWAx8fHRZKLZZ0K26k3/wDDk=" providerId="None" clId="Web-{180BEDAD-3EDC-4425-ACDD-5CE6631A0C78}" dt="2021-09-09T18:56:56.282" v="110" actId="20577"/>
      <pc:docMkLst>
        <pc:docMk/>
      </pc:docMkLst>
      <pc:sldChg chg="ord">
        <pc:chgData name="Maegan Boutot" userId="kzOWCMCRp4kIejeuFW5lWAx8fHRZKLZZ0K26k3/wDDk=" providerId="None" clId="Web-{180BEDAD-3EDC-4425-ACDD-5CE6631A0C78}" dt="2021-09-09T18:45:19.949" v="37"/>
        <pc:sldMkLst>
          <pc:docMk/>
          <pc:sldMk cId="3837362041" sldId="544"/>
        </pc:sldMkLst>
      </pc:sldChg>
      <pc:sldChg chg="modSp">
        <pc:chgData name="Maegan Boutot" userId="kzOWCMCRp4kIejeuFW5lWAx8fHRZKLZZ0K26k3/wDDk=" providerId="None" clId="Web-{180BEDAD-3EDC-4425-ACDD-5CE6631A0C78}" dt="2021-09-09T18:55:13.375" v="108" actId="20577"/>
        <pc:sldMkLst>
          <pc:docMk/>
          <pc:sldMk cId="1927397601" sldId="597"/>
        </pc:sldMkLst>
        <pc:spChg chg="mod">
          <ac:chgData name="Maegan Boutot" userId="kzOWCMCRp4kIejeuFW5lWAx8fHRZKLZZ0K26k3/wDDk=" providerId="None" clId="Web-{180BEDAD-3EDC-4425-ACDD-5CE6631A0C78}" dt="2021-09-09T18:55:13.375" v="108" actId="20577"/>
          <ac:spMkLst>
            <pc:docMk/>
            <pc:sldMk cId="1927397601" sldId="597"/>
            <ac:spMk id="2" creationId="{8E254CDB-0933-4E42-A45D-56AFE36CEB85}"/>
          </ac:spMkLst>
        </pc:spChg>
      </pc:sldChg>
      <pc:sldChg chg="modSp">
        <pc:chgData name="Maegan Boutot" userId="kzOWCMCRp4kIejeuFW5lWAx8fHRZKLZZ0K26k3/wDDk=" providerId="None" clId="Web-{180BEDAD-3EDC-4425-ACDD-5CE6631A0C78}" dt="2021-09-09T18:56:56.282" v="110" actId="20577"/>
        <pc:sldMkLst>
          <pc:docMk/>
          <pc:sldMk cId="1105423187" sldId="651"/>
        </pc:sldMkLst>
        <pc:spChg chg="mod">
          <ac:chgData name="Maegan Boutot" userId="kzOWCMCRp4kIejeuFW5lWAx8fHRZKLZZ0K26k3/wDDk=" providerId="None" clId="Web-{180BEDAD-3EDC-4425-ACDD-5CE6631A0C78}" dt="2021-09-09T18:56:56.282" v="110" actId="20577"/>
          <ac:spMkLst>
            <pc:docMk/>
            <pc:sldMk cId="1105423187" sldId="651"/>
            <ac:spMk id="2" creationId="{DBE62DAA-38CC-4492-8C17-F9693CED0B40}"/>
          </ac:spMkLst>
        </pc:spChg>
      </pc:sldChg>
      <pc:sldChg chg="modSp">
        <pc:chgData name="Maegan Boutot" userId="kzOWCMCRp4kIejeuFW5lWAx8fHRZKLZZ0K26k3/wDDk=" providerId="None" clId="Web-{180BEDAD-3EDC-4425-ACDD-5CE6631A0C78}" dt="2021-09-09T18:50:30.529" v="103" actId="20577"/>
        <pc:sldMkLst>
          <pc:docMk/>
          <pc:sldMk cId="2893515344" sldId="662"/>
        </pc:sldMkLst>
        <pc:spChg chg="mod">
          <ac:chgData name="Maegan Boutot" userId="kzOWCMCRp4kIejeuFW5lWAx8fHRZKLZZ0K26k3/wDDk=" providerId="None" clId="Web-{180BEDAD-3EDC-4425-ACDD-5CE6631A0C78}" dt="2021-09-09T18:50:30.529" v="103" actId="20577"/>
          <ac:spMkLst>
            <pc:docMk/>
            <pc:sldMk cId="2893515344" sldId="662"/>
            <ac:spMk id="2" creationId="{26ABCBFA-7C00-48EF-A7C9-7F81E737EE96}"/>
          </ac:spMkLst>
        </pc:spChg>
      </pc:sldChg>
      <pc:sldChg chg="ord">
        <pc:chgData name="Maegan Boutot" userId="kzOWCMCRp4kIejeuFW5lWAx8fHRZKLZZ0K26k3/wDDk=" providerId="None" clId="Web-{180BEDAD-3EDC-4425-ACDD-5CE6631A0C78}" dt="2021-09-09T18:51:06.686" v="105"/>
        <pc:sldMkLst>
          <pc:docMk/>
          <pc:sldMk cId="3444359724" sldId="666"/>
        </pc:sldMkLst>
      </pc:sldChg>
      <pc:sldChg chg="ord">
        <pc:chgData name="Maegan Boutot" userId="kzOWCMCRp4kIejeuFW5lWAx8fHRZKLZZ0K26k3/wDDk=" providerId="None" clId="Web-{180BEDAD-3EDC-4425-ACDD-5CE6631A0C78}" dt="2021-09-09T18:46:24.465" v="38"/>
        <pc:sldMkLst>
          <pc:docMk/>
          <pc:sldMk cId="2361981656" sldId="689"/>
        </pc:sldMkLst>
      </pc:sldChg>
      <pc:sldChg chg="addSp delSp modSp add ord">
        <pc:chgData name="Maegan Boutot" userId="kzOWCMCRp4kIejeuFW5lWAx8fHRZKLZZ0K26k3/wDDk=" providerId="None" clId="Web-{180BEDAD-3EDC-4425-ACDD-5CE6631A0C78}" dt="2021-09-09T18:42:50.479" v="34"/>
        <pc:sldMkLst>
          <pc:docMk/>
          <pc:sldMk cId="3536339315" sldId="690"/>
        </pc:sldMkLst>
        <pc:graphicFrameChg chg="del mod">
          <ac:chgData name="Maegan Boutot" userId="kzOWCMCRp4kIejeuFW5lWAx8fHRZKLZZ0K26k3/wDDk=" providerId="None" clId="Web-{180BEDAD-3EDC-4425-ACDD-5CE6631A0C78}" dt="2021-09-09T18:38:10.336" v="3"/>
          <ac:graphicFrameMkLst>
            <pc:docMk/>
            <pc:sldMk cId="3536339315" sldId="690"/>
            <ac:graphicFrameMk id="4" creationId="{32F068BE-FF72-4C37-8089-6F59E2681877}"/>
          </ac:graphicFrameMkLst>
        </pc:graphicFrameChg>
        <pc:graphicFrameChg chg="add del mod">
          <ac:chgData name="Maegan Boutot" userId="kzOWCMCRp4kIejeuFW5lWAx8fHRZKLZZ0K26k3/wDDk=" providerId="None" clId="Web-{180BEDAD-3EDC-4425-ACDD-5CE6631A0C78}" dt="2021-09-09T18:38:51.102" v="9"/>
          <ac:graphicFrameMkLst>
            <pc:docMk/>
            <pc:sldMk cId="3536339315" sldId="690"/>
            <ac:graphicFrameMk id="5" creationId="{01A37476-0EBD-4526-AADC-AFD360F9DBC2}"/>
          </ac:graphicFrameMkLst>
        </pc:graphicFrameChg>
        <pc:graphicFrameChg chg="add mod">
          <ac:chgData name="Maegan Boutot" userId="kzOWCMCRp4kIejeuFW5lWAx8fHRZKLZZ0K26k3/wDDk=" providerId="None" clId="Web-{180BEDAD-3EDC-4425-ACDD-5CE6631A0C78}" dt="2021-09-09T18:39:16.680" v="20" actId="1076"/>
          <ac:graphicFrameMkLst>
            <pc:docMk/>
            <pc:sldMk cId="3536339315" sldId="690"/>
            <ac:graphicFrameMk id="6" creationId="{908CE439-1970-4047-8624-0156EF067F15}"/>
          </ac:graphicFrameMkLst>
        </pc:graphicFrameChg>
      </pc:sldChg>
      <pc:sldChg chg="new del">
        <pc:chgData name="Maegan Boutot" userId="kzOWCMCRp4kIejeuFW5lWAx8fHRZKLZZ0K26k3/wDDk=" providerId="None" clId="Web-{180BEDAD-3EDC-4425-ACDD-5CE6631A0C78}" dt="2021-09-09T18:40:41.587" v="23"/>
        <pc:sldMkLst>
          <pc:docMk/>
          <pc:sldMk cId="3994504043" sldId="691"/>
        </pc:sldMkLst>
      </pc:sldChg>
      <pc:sldChg chg="modSp add ord">
        <pc:chgData name="Maegan Boutot" userId="kzOWCMCRp4kIejeuFW5lWAx8fHRZKLZZ0K26k3/wDDk=" providerId="None" clId="Web-{180BEDAD-3EDC-4425-ACDD-5CE6631A0C78}" dt="2021-09-09T18:42:21.494" v="33"/>
        <pc:sldMkLst>
          <pc:docMk/>
          <pc:sldMk cId="327370921" sldId="692"/>
        </pc:sldMkLst>
        <pc:graphicFrameChg chg="mod">
          <ac:chgData name="Maegan Boutot" userId="kzOWCMCRp4kIejeuFW5lWAx8fHRZKLZZ0K26k3/wDDk=" providerId="None" clId="Web-{180BEDAD-3EDC-4425-ACDD-5CE6631A0C78}" dt="2021-09-09T18:40:59.462" v="28" actId="1076"/>
          <ac:graphicFrameMkLst>
            <pc:docMk/>
            <pc:sldMk cId="327370921" sldId="692"/>
            <ac:graphicFrameMk id="3" creationId="{6FB8B4DA-F05B-492B-A7CB-59F8A0446F4E}"/>
          </ac:graphicFrameMkLst>
        </pc:graphicFrameChg>
      </pc:sldChg>
      <pc:sldChg chg="add ord">
        <pc:chgData name="Maegan Boutot" userId="kzOWCMCRp4kIejeuFW5lWAx8fHRZKLZZ0K26k3/wDDk=" providerId="None" clId="Web-{180BEDAD-3EDC-4425-ACDD-5CE6631A0C78}" dt="2021-09-09T18:42:21.494" v="31"/>
        <pc:sldMkLst>
          <pc:docMk/>
          <pc:sldMk cId="2624606123" sldId="693"/>
        </pc:sldMkLst>
      </pc:sldChg>
      <pc:sldChg chg="add ord">
        <pc:chgData name="Maegan Boutot" userId="kzOWCMCRp4kIejeuFW5lWAx8fHRZKLZZ0K26k3/wDDk=" providerId="None" clId="Web-{180BEDAD-3EDC-4425-ACDD-5CE6631A0C78}" dt="2021-09-09T18:42:21.494" v="32"/>
        <pc:sldMkLst>
          <pc:docMk/>
          <pc:sldMk cId="2705416631" sldId="694"/>
        </pc:sldMkLst>
      </pc:sldChg>
      <pc:sldChg chg="add ord">
        <pc:chgData name="Maegan Boutot" userId="kzOWCMCRp4kIejeuFW5lWAx8fHRZKLZZ0K26k3/wDDk=" providerId="None" clId="Web-{180BEDAD-3EDC-4425-ACDD-5CE6631A0C78}" dt="2021-09-09T18:44:11.214" v="36"/>
        <pc:sldMkLst>
          <pc:docMk/>
          <pc:sldMk cId="397888506" sldId="695"/>
        </pc:sldMkLst>
      </pc:sldChg>
      <pc:sldMasterChg chg="add addSldLayout">
        <pc:chgData name="Maegan Boutot" userId="kzOWCMCRp4kIejeuFW5lWAx8fHRZKLZZ0K26k3/wDDk=" providerId="None" clId="Web-{180BEDAD-3EDC-4425-ACDD-5CE6631A0C78}" dt="2021-09-09T18:37:57.351" v="0"/>
        <pc:sldMasterMkLst>
          <pc:docMk/>
          <pc:sldMasterMk cId="465774772" sldId="2147483648"/>
        </pc:sldMasterMkLst>
        <pc:sldLayoutChg chg="add">
          <pc:chgData name="Maegan Boutot" userId="kzOWCMCRp4kIejeuFW5lWAx8fHRZKLZZ0K26k3/wDDk=" providerId="None" clId="Web-{180BEDAD-3EDC-4425-ACDD-5CE6631A0C78}" dt="2021-09-09T18:37:57.351" v="0"/>
          <pc:sldLayoutMkLst>
            <pc:docMk/>
            <pc:sldMasterMk cId="465774772" sldId="2147483648"/>
            <pc:sldLayoutMk cId="2622215735" sldId="2147483649"/>
          </pc:sldLayoutMkLst>
        </pc:sldLayoutChg>
        <pc:sldLayoutChg chg="add">
          <pc:chgData name="Maegan Boutot" userId="kzOWCMCRp4kIejeuFW5lWAx8fHRZKLZZ0K26k3/wDDk=" providerId="None" clId="Web-{180BEDAD-3EDC-4425-ACDD-5CE6631A0C78}" dt="2021-09-09T18:37:57.351" v="0"/>
          <pc:sldLayoutMkLst>
            <pc:docMk/>
            <pc:sldMasterMk cId="465774772" sldId="2147483648"/>
            <pc:sldLayoutMk cId="953048360" sldId="2147483650"/>
          </pc:sldLayoutMkLst>
        </pc:sldLayoutChg>
        <pc:sldLayoutChg chg="add">
          <pc:chgData name="Maegan Boutot" userId="kzOWCMCRp4kIejeuFW5lWAx8fHRZKLZZ0K26k3/wDDk=" providerId="None" clId="Web-{180BEDAD-3EDC-4425-ACDD-5CE6631A0C78}" dt="2021-09-09T18:37:57.351" v="0"/>
          <pc:sldLayoutMkLst>
            <pc:docMk/>
            <pc:sldMasterMk cId="465774772" sldId="2147483648"/>
            <pc:sldLayoutMk cId="3619509100" sldId="2147483651"/>
          </pc:sldLayoutMkLst>
        </pc:sldLayoutChg>
        <pc:sldLayoutChg chg="add">
          <pc:chgData name="Maegan Boutot" userId="kzOWCMCRp4kIejeuFW5lWAx8fHRZKLZZ0K26k3/wDDk=" providerId="None" clId="Web-{180BEDAD-3EDC-4425-ACDD-5CE6631A0C78}" dt="2021-09-09T18:37:57.351" v="0"/>
          <pc:sldLayoutMkLst>
            <pc:docMk/>
            <pc:sldMasterMk cId="465774772" sldId="2147483648"/>
            <pc:sldLayoutMk cId="547704030" sldId="2147483652"/>
          </pc:sldLayoutMkLst>
        </pc:sldLayoutChg>
        <pc:sldLayoutChg chg="add">
          <pc:chgData name="Maegan Boutot" userId="kzOWCMCRp4kIejeuFW5lWAx8fHRZKLZZ0K26k3/wDDk=" providerId="None" clId="Web-{180BEDAD-3EDC-4425-ACDD-5CE6631A0C78}" dt="2021-09-09T18:37:57.351" v="0"/>
          <pc:sldLayoutMkLst>
            <pc:docMk/>
            <pc:sldMasterMk cId="465774772" sldId="2147483648"/>
            <pc:sldLayoutMk cId="2305460594" sldId="2147483653"/>
          </pc:sldLayoutMkLst>
        </pc:sldLayoutChg>
        <pc:sldLayoutChg chg="add">
          <pc:chgData name="Maegan Boutot" userId="kzOWCMCRp4kIejeuFW5lWAx8fHRZKLZZ0K26k3/wDDk=" providerId="None" clId="Web-{180BEDAD-3EDC-4425-ACDD-5CE6631A0C78}" dt="2021-09-09T18:37:57.351" v="0"/>
          <pc:sldLayoutMkLst>
            <pc:docMk/>
            <pc:sldMasterMk cId="465774772" sldId="2147483648"/>
            <pc:sldLayoutMk cId="4230728946" sldId="2147483654"/>
          </pc:sldLayoutMkLst>
        </pc:sldLayoutChg>
        <pc:sldLayoutChg chg="add">
          <pc:chgData name="Maegan Boutot" userId="kzOWCMCRp4kIejeuFW5lWAx8fHRZKLZZ0K26k3/wDDk=" providerId="None" clId="Web-{180BEDAD-3EDC-4425-ACDD-5CE6631A0C78}" dt="2021-09-09T18:37:57.351" v="0"/>
          <pc:sldLayoutMkLst>
            <pc:docMk/>
            <pc:sldMasterMk cId="465774772" sldId="2147483648"/>
            <pc:sldLayoutMk cId="542476607" sldId="2147483655"/>
          </pc:sldLayoutMkLst>
        </pc:sldLayoutChg>
        <pc:sldLayoutChg chg="add">
          <pc:chgData name="Maegan Boutot" userId="kzOWCMCRp4kIejeuFW5lWAx8fHRZKLZZ0K26k3/wDDk=" providerId="None" clId="Web-{180BEDAD-3EDC-4425-ACDD-5CE6631A0C78}" dt="2021-09-09T18:37:57.351" v="0"/>
          <pc:sldLayoutMkLst>
            <pc:docMk/>
            <pc:sldMasterMk cId="465774772" sldId="2147483648"/>
            <pc:sldLayoutMk cId="2990566210" sldId="2147483656"/>
          </pc:sldLayoutMkLst>
        </pc:sldLayoutChg>
        <pc:sldLayoutChg chg="add">
          <pc:chgData name="Maegan Boutot" userId="kzOWCMCRp4kIejeuFW5lWAx8fHRZKLZZ0K26k3/wDDk=" providerId="None" clId="Web-{180BEDAD-3EDC-4425-ACDD-5CE6631A0C78}" dt="2021-09-09T18:37:57.351" v="0"/>
          <pc:sldLayoutMkLst>
            <pc:docMk/>
            <pc:sldMasterMk cId="465774772" sldId="2147483648"/>
            <pc:sldLayoutMk cId="960433930" sldId="2147483657"/>
          </pc:sldLayoutMkLst>
        </pc:sldLayoutChg>
        <pc:sldLayoutChg chg="add">
          <pc:chgData name="Maegan Boutot" userId="kzOWCMCRp4kIejeuFW5lWAx8fHRZKLZZ0K26k3/wDDk=" providerId="None" clId="Web-{180BEDAD-3EDC-4425-ACDD-5CE6631A0C78}" dt="2021-09-09T18:37:57.351" v="0"/>
          <pc:sldLayoutMkLst>
            <pc:docMk/>
            <pc:sldMasterMk cId="465774772" sldId="2147483648"/>
            <pc:sldLayoutMk cId="1877644501" sldId="2147483658"/>
          </pc:sldLayoutMkLst>
        </pc:sldLayoutChg>
        <pc:sldLayoutChg chg="add">
          <pc:chgData name="Maegan Boutot" userId="kzOWCMCRp4kIejeuFW5lWAx8fHRZKLZZ0K26k3/wDDk=" providerId="None" clId="Web-{180BEDAD-3EDC-4425-ACDD-5CE6631A0C78}" dt="2021-09-09T18:37:57.351" v="0"/>
          <pc:sldLayoutMkLst>
            <pc:docMk/>
            <pc:sldMasterMk cId="465774772" sldId="2147483648"/>
            <pc:sldLayoutMk cId="1574556960" sldId="2147483659"/>
          </pc:sldLayoutMkLst>
        </pc:sldLayoutChg>
      </pc:sldMasterChg>
      <pc:sldMasterChg chg="replId modSldLayout">
        <pc:chgData name="Maegan Boutot" userId="kzOWCMCRp4kIejeuFW5lWAx8fHRZKLZZ0K26k3/wDDk=" providerId="None" clId="Web-{180BEDAD-3EDC-4425-ACDD-5CE6631A0C78}" dt="2021-09-09T18:37:57.351" v="0"/>
        <pc:sldMasterMkLst>
          <pc:docMk/>
          <pc:sldMasterMk cId="2130475432" sldId="2147483728"/>
        </pc:sldMasterMkLst>
        <pc:sldLayoutChg chg="replId">
          <pc:chgData name="Maegan Boutot" userId="kzOWCMCRp4kIejeuFW5lWAx8fHRZKLZZ0K26k3/wDDk=" providerId="None" clId="Web-{180BEDAD-3EDC-4425-ACDD-5CE6631A0C78}" dt="2021-09-09T18:37:57.351" v="0"/>
          <pc:sldLayoutMkLst>
            <pc:docMk/>
            <pc:sldMasterMk cId="2130475432" sldId="2147483728"/>
            <pc:sldLayoutMk cId="1576207017" sldId="2147483729"/>
          </pc:sldLayoutMkLst>
        </pc:sldLayoutChg>
        <pc:sldLayoutChg chg="replId">
          <pc:chgData name="Maegan Boutot" userId="kzOWCMCRp4kIejeuFW5lWAx8fHRZKLZZ0K26k3/wDDk=" providerId="None" clId="Web-{180BEDAD-3EDC-4425-ACDD-5CE6631A0C78}" dt="2021-09-09T18:37:57.351" v="0"/>
          <pc:sldLayoutMkLst>
            <pc:docMk/>
            <pc:sldMasterMk cId="2130475432" sldId="2147483728"/>
            <pc:sldLayoutMk cId="2562260828" sldId="2147483730"/>
          </pc:sldLayoutMkLst>
        </pc:sldLayoutChg>
        <pc:sldLayoutChg chg="replId">
          <pc:chgData name="Maegan Boutot" userId="kzOWCMCRp4kIejeuFW5lWAx8fHRZKLZZ0K26k3/wDDk=" providerId="None" clId="Web-{180BEDAD-3EDC-4425-ACDD-5CE6631A0C78}" dt="2021-09-09T18:37:57.351" v="0"/>
          <pc:sldLayoutMkLst>
            <pc:docMk/>
            <pc:sldMasterMk cId="2130475432" sldId="2147483728"/>
            <pc:sldLayoutMk cId="1448022721" sldId="2147483731"/>
          </pc:sldLayoutMkLst>
        </pc:sldLayoutChg>
        <pc:sldLayoutChg chg="replId">
          <pc:chgData name="Maegan Boutot" userId="kzOWCMCRp4kIejeuFW5lWAx8fHRZKLZZ0K26k3/wDDk=" providerId="None" clId="Web-{180BEDAD-3EDC-4425-ACDD-5CE6631A0C78}" dt="2021-09-09T18:37:57.351" v="0"/>
          <pc:sldLayoutMkLst>
            <pc:docMk/>
            <pc:sldMasterMk cId="2130475432" sldId="2147483728"/>
            <pc:sldLayoutMk cId="1928304733" sldId="2147483732"/>
          </pc:sldLayoutMkLst>
        </pc:sldLayoutChg>
        <pc:sldLayoutChg chg="replId">
          <pc:chgData name="Maegan Boutot" userId="kzOWCMCRp4kIejeuFW5lWAx8fHRZKLZZ0K26k3/wDDk=" providerId="None" clId="Web-{180BEDAD-3EDC-4425-ACDD-5CE6631A0C78}" dt="2021-09-09T18:37:57.351" v="0"/>
          <pc:sldLayoutMkLst>
            <pc:docMk/>
            <pc:sldMasterMk cId="2130475432" sldId="2147483728"/>
            <pc:sldLayoutMk cId="1452311700" sldId="2147483733"/>
          </pc:sldLayoutMkLst>
        </pc:sldLayoutChg>
        <pc:sldLayoutChg chg="replId">
          <pc:chgData name="Maegan Boutot" userId="kzOWCMCRp4kIejeuFW5lWAx8fHRZKLZZ0K26k3/wDDk=" providerId="None" clId="Web-{180BEDAD-3EDC-4425-ACDD-5CE6631A0C78}" dt="2021-09-09T18:37:57.351" v="0"/>
          <pc:sldLayoutMkLst>
            <pc:docMk/>
            <pc:sldMasterMk cId="2130475432" sldId="2147483728"/>
            <pc:sldLayoutMk cId="1308978527" sldId="2147483734"/>
          </pc:sldLayoutMkLst>
        </pc:sldLayoutChg>
        <pc:sldLayoutChg chg="replId">
          <pc:chgData name="Maegan Boutot" userId="kzOWCMCRp4kIejeuFW5lWAx8fHRZKLZZ0K26k3/wDDk=" providerId="None" clId="Web-{180BEDAD-3EDC-4425-ACDD-5CE6631A0C78}" dt="2021-09-09T18:37:57.351" v="0"/>
          <pc:sldLayoutMkLst>
            <pc:docMk/>
            <pc:sldMasterMk cId="2130475432" sldId="2147483728"/>
            <pc:sldLayoutMk cId="1280783766" sldId="2147483735"/>
          </pc:sldLayoutMkLst>
        </pc:sldLayoutChg>
        <pc:sldLayoutChg chg="replId">
          <pc:chgData name="Maegan Boutot" userId="kzOWCMCRp4kIejeuFW5lWAx8fHRZKLZZ0K26k3/wDDk=" providerId="None" clId="Web-{180BEDAD-3EDC-4425-ACDD-5CE6631A0C78}" dt="2021-09-09T18:37:57.351" v="0"/>
          <pc:sldLayoutMkLst>
            <pc:docMk/>
            <pc:sldMasterMk cId="2130475432" sldId="2147483728"/>
            <pc:sldLayoutMk cId="886233035" sldId="2147483736"/>
          </pc:sldLayoutMkLst>
        </pc:sldLayoutChg>
        <pc:sldLayoutChg chg="replId">
          <pc:chgData name="Maegan Boutot" userId="kzOWCMCRp4kIejeuFW5lWAx8fHRZKLZZ0K26k3/wDDk=" providerId="None" clId="Web-{180BEDAD-3EDC-4425-ACDD-5CE6631A0C78}" dt="2021-09-09T18:37:57.351" v="0"/>
          <pc:sldLayoutMkLst>
            <pc:docMk/>
            <pc:sldMasterMk cId="2130475432" sldId="2147483728"/>
            <pc:sldLayoutMk cId="55846350" sldId="2147483737"/>
          </pc:sldLayoutMkLst>
        </pc:sldLayoutChg>
        <pc:sldLayoutChg chg="replId">
          <pc:chgData name="Maegan Boutot" userId="kzOWCMCRp4kIejeuFW5lWAx8fHRZKLZZ0K26k3/wDDk=" providerId="None" clId="Web-{180BEDAD-3EDC-4425-ACDD-5CE6631A0C78}" dt="2021-09-09T18:37:57.351" v="0"/>
          <pc:sldLayoutMkLst>
            <pc:docMk/>
            <pc:sldMasterMk cId="2130475432" sldId="2147483728"/>
            <pc:sldLayoutMk cId="1248765152" sldId="2147483738"/>
          </pc:sldLayoutMkLst>
        </pc:sldLayoutChg>
        <pc:sldLayoutChg chg="replId">
          <pc:chgData name="Maegan Boutot" userId="kzOWCMCRp4kIejeuFW5lWAx8fHRZKLZZ0K26k3/wDDk=" providerId="None" clId="Web-{180BEDAD-3EDC-4425-ACDD-5CE6631A0C78}" dt="2021-09-09T18:37:57.351" v="0"/>
          <pc:sldLayoutMkLst>
            <pc:docMk/>
            <pc:sldMasterMk cId="2130475432" sldId="2147483728"/>
            <pc:sldLayoutMk cId="3238302442" sldId="2147483739"/>
          </pc:sldLayoutMkLst>
        </pc:sldLayoutChg>
      </pc:sldMasterChg>
    </pc:docChg>
  </pc:docChgLst>
  <pc:docChgLst>
    <pc:chgData name="Maegan Boutot" clId="Web-{1FA71C85-AA70-48F0-B544-AE0571212EB8}"/>
    <pc:docChg chg="addSld modSld">
      <pc:chgData name="Maegan Boutot" userId="" providerId="" clId="Web-{1FA71C85-AA70-48F0-B544-AE0571212EB8}" dt="2021-09-09T17:35:47.147" v="196"/>
      <pc:docMkLst>
        <pc:docMk/>
      </pc:docMkLst>
      <pc:sldChg chg="addSp delSp modSp new">
        <pc:chgData name="Maegan Boutot" userId="" providerId="" clId="Web-{1FA71C85-AA70-48F0-B544-AE0571212EB8}" dt="2021-09-09T17:35:47.147" v="196"/>
        <pc:sldMkLst>
          <pc:docMk/>
          <pc:sldMk cId="2361981656" sldId="689"/>
        </pc:sldMkLst>
        <pc:spChg chg="mod">
          <ac:chgData name="Maegan Boutot" userId="" providerId="" clId="Web-{1FA71C85-AA70-48F0-B544-AE0571212EB8}" dt="2021-09-09T17:28:11.199" v="69" actId="1076"/>
          <ac:spMkLst>
            <pc:docMk/>
            <pc:sldMk cId="2361981656" sldId="689"/>
            <ac:spMk id="2" creationId="{75F37188-FB19-4A24-ADFA-9DD9A5F20BBC}"/>
          </ac:spMkLst>
        </pc:spChg>
        <pc:spChg chg="add del">
          <ac:chgData name="Maegan Boutot" userId="" providerId="" clId="Web-{1FA71C85-AA70-48F0-B544-AE0571212EB8}" dt="2021-09-09T17:19:29.700" v="25"/>
          <ac:spMkLst>
            <pc:docMk/>
            <pc:sldMk cId="2361981656" sldId="689"/>
            <ac:spMk id="3" creationId="{EF30E146-EB79-4106-952F-7AE871CC9059}"/>
          </ac:spMkLst>
        </pc:spChg>
        <pc:graphicFrameChg chg="add del mod modGraphic">
          <ac:chgData name="Maegan Boutot" userId="" providerId="" clId="Web-{1FA71C85-AA70-48F0-B544-AE0571212EB8}" dt="2021-09-09T17:31:43.914" v="124"/>
          <ac:graphicFrameMkLst>
            <pc:docMk/>
            <pc:sldMk cId="2361981656" sldId="689"/>
            <ac:graphicFrameMk id="5" creationId="{E6244D87-F51B-41C8-A9FC-4C28E510C5C4}"/>
          </ac:graphicFrameMkLst>
        </pc:graphicFrameChg>
        <pc:graphicFrameChg chg="add mod modGraphic">
          <ac:chgData name="Maegan Boutot" userId="" providerId="" clId="Web-{1FA71C85-AA70-48F0-B544-AE0571212EB8}" dt="2021-09-09T17:35:47.147" v="196"/>
          <ac:graphicFrameMkLst>
            <pc:docMk/>
            <pc:sldMk cId="2361981656" sldId="689"/>
            <ac:graphicFrameMk id="7" creationId="{E550842A-15F3-4119-A4E8-8CEEC7C2836A}"/>
          </ac:graphicFrameMkLst>
        </pc:graphicFrameChg>
        <pc:graphicFrameChg chg="add del mod modGraphic">
          <ac:chgData name="Maegan Boutot" userId="" providerId="" clId="Web-{1FA71C85-AA70-48F0-B544-AE0571212EB8}" dt="2021-09-09T17:32:06.978" v="130"/>
          <ac:graphicFrameMkLst>
            <pc:docMk/>
            <pc:sldMk cId="2361981656" sldId="689"/>
            <ac:graphicFrameMk id="9" creationId="{F55243CE-3E70-4444-995D-CA8CC752F6AF}"/>
          </ac:graphicFrameMkLst>
        </pc:graphicFrameChg>
        <pc:picChg chg="add mod">
          <ac:chgData name="Maegan Boutot" userId="" providerId="" clId="Web-{1FA71C85-AA70-48F0-B544-AE0571212EB8}" dt="2021-09-09T17:35:42.506" v="193" actId="1076"/>
          <ac:picMkLst>
            <pc:docMk/>
            <pc:sldMk cId="2361981656" sldId="689"/>
            <ac:picMk id="10" creationId="{7138565F-2D09-4037-84E5-9932C1F2FB11}"/>
          </ac:picMkLst>
        </pc:picChg>
      </pc:sldChg>
    </pc:docChg>
  </pc:docChgLst>
  <pc:docChgLst>
    <pc:chgData name="Maegan Boutot" clId="Web-{52C21032-2432-4BF6-9F72-BE90D60A62BF}"/>
    <pc:docChg chg="addSld delSld modSld sldOrd">
      <pc:chgData name="Maegan Boutot" userId="" providerId="" clId="Web-{52C21032-2432-4BF6-9F72-BE90D60A62BF}" dt="2021-08-30T10:45:02.477" v="166"/>
      <pc:docMkLst>
        <pc:docMk/>
      </pc:docMkLst>
      <pc:sldChg chg="del">
        <pc:chgData name="Maegan Boutot" userId="" providerId="" clId="Web-{52C21032-2432-4BF6-9F72-BE90D60A62BF}" dt="2021-08-30T09:29:43.324" v="7"/>
        <pc:sldMkLst>
          <pc:docMk/>
          <pc:sldMk cId="1334789949" sldId="411"/>
        </pc:sldMkLst>
      </pc:sldChg>
      <pc:sldChg chg="addCm">
        <pc:chgData name="Maegan Boutot" userId="" providerId="" clId="Web-{52C21032-2432-4BF6-9F72-BE90D60A62BF}" dt="2021-08-30T09:32:52.266" v="20"/>
        <pc:sldMkLst>
          <pc:docMk/>
          <pc:sldMk cId="0" sldId="481"/>
        </pc:sldMkLst>
      </pc:sldChg>
      <pc:sldChg chg="addCm">
        <pc:chgData name="Maegan Boutot" userId="" providerId="" clId="Web-{52C21032-2432-4BF6-9F72-BE90D60A62BF}" dt="2021-08-30T09:31:17.154" v="8"/>
        <pc:sldMkLst>
          <pc:docMk/>
          <pc:sldMk cId="50478794" sldId="526"/>
        </pc:sldMkLst>
      </pc:sldChg>
      <pc:sldChg chg="modSp">
        <pc:chgData name="Maegan Boutot" userId="" providerId="" clId="Web-{52C21032-2432-4BF6-9F72-BE90D60A62BF}" dt="2021-08-30T09:29:42.496" v="6" actId="20577"/>
        <pc:sldMkLst>
          <pc:docMk/>
          <pc:sldMk cId="2100889141" sldId="563"/>
        </pc:sldMkLst>
        <pc:graphicFrameChg chg="modGraphic">
          <ac:chgData name="Maegan Boutot" userId="" providerId="" clId="Web-{52C21032-2432-4BF6-9F72-BE90D60A62BF}" dt="2021-08-30T09:29:42.496" v="6" actId="20577"/>
          <ac:graphicFrameMkLst>
            <pc:docMk/>
            <pc:sldMk cId="2100889141" sldId="563"/>
            <ac:graphicFrameMk id="4" creationId="{00000000-0000-0000-0000-000000000000}"/>
          </ac:graphicFrameMkLst>
        </pc:graphicFrameChg>
      </pc:sldChg>
      <pc:sldChg chg="modSp addCm">
        <pc:chgData name="Maegan Boutot" userId="" providerId="" clId="Web-{52C21032-2432-4BF6-9F72-BE90D60A62BF}" dt="2021-08-30T09:32:37.125" v="19" actId="20577"/>
        <pc:sldMkLst>
          <pc:docMk/>
          <pc:sldMk cId="2570604916" sldId="564"/>
        </pc:sldMkLst>
        <pc:spChg chg="mod">
          <ac:chgData name="Maegan Boutot" userId="" providerId="" clId="Web-{52C21032-2432-4BF6-9F72-BE90D60A62BF}" dt="2021-08-30T09:32:37.125" v="19" actId="20577"/>
          <ac:spMkLst>
            <pc:docMk/>
            <pc:sldMk cId="2570604916" sldId="564"/>
            <ac:spMk id="3" creationId="{C40CB00F-EE5A-42D8-AF88-CD84E53E45C3}"/>
          </ac:spMkLst>
        </pc:spChg>
      </pc:sldChg>
      <pc:sldChg chg="modSp addCm">
        <pc:chgData name="Maegan Boutot" userId="" providerId="" clId="Web-{52C21032-2432-4BF6-9F72-BE90D60A62BF}" dt="2021-08-30T09:53:38.284" v="122"/>
        <pc:sldMkLst>
          <pc:docMk/>
          <pc:sldMk cId="3332231595" sldId="566"/>
        </pc:sldMkLst>
        <pc:picChg chg="mod">
          <ac:chgData name="Maegan Boutot" userId="" providerId="" clId="Web-{52C21032-2432-4BF6-9F72-BE90D60A62BF}" dt="2021-08-30T09:41:23.608" v="34" actId="14100"/>
          <ac:picMkLst>
            <pc:docMk/>
            <pc:sldMk cId="3332231595" sldId="566"/>
            <ac:picMk id="5" creationId="{FEE6089C-80FB-4081-8A6D-5B8993166460}"/>
          </ac:picMkLst>
        </pc:picChg>
      </pc:sldChg>
      <pc:sldChg chg="modSp">
        <pc:chgData name="Maegan Boutot" userId="" providerId="" clId="Web-{52C21032-2432-4BF6-9F72-BE90D60A62BF}" dt="2021-08-30T09:33:07.095" v="21" actId="1076"/>
        <pc:sldMkLst>
          <pc:docMk/>
          <pc:sldMk cId="3572504064" sldId="579"/>
        </pc:sldMkLst>
        <pc:picChg chg="mod">
          <ac:chgData name="Maegan Boutot" userId="" providerId="" clId="Web-{52C21032-2432-4BF6-9F72-BE90D60A62BF}" dt="2021-08-30T09:33:07.095" v="21" actId="1076"/>
          <ac:picMkLst>
            <pc:docMk/>
            <pc:sldMk cId="3572504064" sldId="579"/>
            <ac:picMk id="7" creationId="{626FF1B5-CBA2-4683-A5A4-CE0BE9415630}"/>
          </ac:picMkLst>
        </pc:picChg>
      </pc:sldChg>
      <pc:sldChg chg="addCm">
        <pc:chgData name="Maegan Boutot" userId="" providerId="" clId="Web-{52C21032-2432-4BF6-9F72-BE90D60A62BF}" dt="2021-08-30T10:03:02.596" v="146"/>
        <pc:sldMkLst>
          <pc:docMk/>
          <pc:sldMk cId="1744184464" sldId="581"/>
        </pc:sldMkLst>
      </pc:sldChg>
      <pc:sldChg chg="modSp addCm">
        <pc:chgData name="Maegan Boutot" userId="" providerId="" clId="Web-{52C21032-2432-4BF6-9F72-BE90D60A62BF}" dt="2021-08-30T09:59:47.029" v="135" actId="20577"/>
        <pc:sldMkLst>
          <pc:docMk/>
          <pc:sldMk cId="715736144" sldId="596"/>
        </pc:sldMkLst>
        <pc:spChg chg="mod">
          <ac:chgData name="Maegan Boutot" userId="" providerId="" clId="Web-{52C21032-2432-4BF6-9F72-BE90D60A62BF}" dt="2021-08-30T09:59:47.029" v="135" actId="20577"/>
          <ac:spMkLst>
            <pc:docMk/>
            <pc:sldMk cId="715736144" sldId="596"/>
            <ac:spMk id="2" creationId="{3749C3B7-E1EC-413D-BC6A-3369054A2A3F}"/>
          </ac:spMkLst>
        </pc:spChg>
      </pc:sldChg>
      <pc:sldChg chg="modSp">
        <pc:chgData name="Maegan Boutot" userId="" providerId="" clId="Web-{52C21032-2432-4BF6-9F72-BE90D60A62BF}" dt="2021-08-30T09:59:27.231" v="128" actId="1076"/>
        <pc:sldMkLst>
          <pc:docMk/>
          <pc:sldMk cId="2961213167" sldId="598"/>
        </pc:sldMkLst>
        <pc:picChg chg="mod">
          <ac:chgData name="Maegan Boutot" userId="" providerId="" clId="Web-{52C21032-2432-4BF6-9F72-BE90D60A62BF}" dt="2021-08-30T09:59:27.231" v="128" actId="1076"/>
          <ac:picMkLst>
            <pc:docMk/>
            <pc:sldMk cId="2961213167" sldId="598"/>
            <ac:picMk id="4" creationId="{64CA9C77-0553-4CD5-8C65-22FCC538DC7C}"/>
          </ac:picMkLst>
        </pc:picChg>
      </pc:sldChg>
      <pc:sldChg chg="modSp">
        <pc:chgData name="Maegan Boutot" userId="" providerId="" clId="Web-{52C21032-2432-4BF6-9F72-BE90D60A62BF}" dt="2021-08-30T10:02:08.798" v="141" actId="20577"/>
        <pc:sldMkLst>
          <pc:docMk/>
          <pc:sldMk cId="1766824802" sldId="603"/>
        </pc:sldMkLst>
        <pc:spChg chg="mod">
          <ac:chgData name="Maegan Boutot" userId="" providerId="" clId="Web-{52C21032-2432-4BF6-9F72-BE90D60A62BF}" dt="2021-08-30T10:02:08.798" v="141" actId="20577"/>
          <ac:spMkLst>
            <pc:docMk/>
            <pc:sldMk cId="1766824802" sldId="603"/>
            <ac:spMk id="2" creationId="{6A44DD10-0049-42F0-A3C7-5FFBFA8CE9F1}"/>
          </ac:spMkLst>
        </pc:spChg>
        <pc:picChg chg="mod">
          <ac:chgData name="Maegan Boutot" userId="" providerId="" clId="Web-{52C21032-2432-4BF6-9F72-BE90D60A62BF}" dt="2021-08-30T10:01:59.391" v="140" actId="1076"/>
          <ac:picMkLst>
            <pc:docMk/>
            <pc:sldMk cId="1766824802" sldId="603"/>
            <ac:picMk id="4" creationId="{0C1EE0DC-AF28-46E5-8C0A-79BDEA5D95F2}"/>
          </ac:picMkLst>
        </pc:picChg>
      </pc:sldChg>
      <pc:sldChg chg="modSp">
        <pc:chgData name="Maegan Boutot" userId="" providerId="" clId="Web-{52C21032-2432-4BF6-9F72-BE90D60A62BF}" dt="2021-08-30T10:02:18.595" v="142" actId="20577"/>
        <pc:sldMkLst>
          <pc:docMk/>
          <pc:sldMk cId="114880418" sldId="604"/>
        </pc:sldMkLst>
        <pc:spChg chg="mod">
          <ac:chgData name="Maegan Boutot" userId="" providerId="" clId="Web-{52C21032-2432-4BF6-9F72-BE90D60A62BF}" dt="2021-08-30T10:02:18.595" v="142" actId="20577"/>
          <ac:spMkLst>
            <pc:docMk/>
            <pc:sldMk cId="114880418" sldId="604"/>
            <ac:spMk id="2" creationId="{6A44DD10-0049-42F0-A3C7-5FFBFA8CE9F1}"/>
          </ac:spMkLst>
        </pc:spChg>
        <pc:picChg chg="mod">
          <ac:chgData name="Maegan Boutot" userId="" providerId="" clId="Web-{52C21032-2432-4BF6-9F72-BE90D60A62BF}" dt="2021-08-30T10:01:53.376" v="138" actId="1076"/>
          <ac:picMkLst>
            <pc:docMk/>
            <pc:sldMk cId="114880418" sldId="604"/>
            <ac:picMk id="4" creationId="{D9185F1A-1059-4442-AB70-7E87DC00DF1D}"/>
          </ac:picMkLst>
        </pc:picChg>
      </pc:sldChg>
      <pc:sldChg chg="modSp">
        <pc:chgData name="Maegan Boutot" userId="" providerId="" clId="Web-{52C21032-2432-4BF6-9F72-BE90D60A62BF}" dt="2021-08-30T10:02:47.002" v="145" actId="1076"/>
        <pc:sldMkLst>
          <pc:docMk/>
          <pc:sldMk cId="3966993300" sldId="605"/>
        </pc:sldMkLst>
        <pc:picChg chg="mod">
          <ac:chgData name="Maegan Boutot" userId="" providerId="" clId="Web-{52C21032-2432-4BF6-9F72-BE90D60A62BF}" dt="2021-08-30T10:02:47.002" v="145" actId="1076"/>
          <ac:picMkLst>
            <pc:docMk/>
            <pc:sldMk cId="3966993300" sldId="605"/>
            <ac:picMk id="3" creationId="{5C48539E-6B1D-460B-B190-7085212589FD}"/>
          </ac:picMkLst>
        </pc:picChg>
      </pc:sldChg>
      <pc:sldChg chg="addSp delSp modSp del">
        <pc:chgData name="Maegan Boutot" userId="" providerId="" clId="Web-{52C21032-2432-4BF6-9F72-BE90D60A62BF}" dt="2021-08-30T10:45:02.477" v="166"/>
        <pc:sldMkLst>
          <pc:docMk/>
          <pc:sldMk cId="3041737612" sldId="637"/>
        </pc:sldMkLst>
        <pc:spChg chg="add mod">
          <ac:chgData name="Maegan Boutot" userId="" providerId="" clId="Web-{52C21032-2432-4BF6-9F72-BE90D60A62BF}" dt="2021-08-30T10:45:00.570" v="165"/>
          <ac:spMkLst>
            <pc:docMk/>
            <pc:sldMk cId="3041737612" sldId="637"/>
            <ac:spMk id="5" creationId="{2E5A09BE-C902-4291-BE51-A3C6C5EBF817}"/>
          </ac:spMkLst>
        </pc:spChg>
        <pc:picChg chg="del">
          <ac:chgData name="Maegan Boutot" userId="" providerId="" clId="Web-{52C21032-2432-4BF6-9F72-BE90D60A62BF}" dt="2021-08-30T10:45:00.570" v="165"/>
          <ac:picMkLst>
            <pc:docMk/>
            <pc:sldMk cId="3041737612" sldId="637"/>
            <ac:picMk id="4" creationId="{4FD0BE12-D40D-487C-BA5F-D6D8A55A0D5E}"/>
          </ac:picMkLst>
        </pc:picChg>
      </pc:sldChg>
      <pc:sldChg chg="addSp delSp modSp addCm">
        <pc:chgData name="Maegan Boutot" userId="" providerId="" clId="Web-{52C21032-2432-4BF6-9F72-BE90D60A62BF}" dt="2021-08-30T10:31:53.640" v="164" actId="1076"/>
        <pc:sldMkLst>
          <pc:docMk/>
          <pc:sldMk cId="184433931" sldId="641"/>
        </pc:sldMkLst>
        <pc:spChg chg="mod">
          <ac:chgData name="Maegan Boutot" userId="" providerId="" clId="Web-{52C21032-2432-4BF6-9F72-BE90D60A62BF}" dt="2021-08-30T10:31:53.640" v="164" actId="1076"/>
          <ac:spMkLst>
            <pc:docMk/>
            <pc:sldMk cId="184433931" sldId="641"/>
            <ac:spMk id="5" creationId="{11AD4C30-6AD3-4C6D-B14E-25EC705612BC}"/>
          </ac:spMkLst>
        </pc:spChg>
        <pc:spChg chg="mod">
          <ac:chgData name="Maegan Boutot" userId="" providerId="" clId="Web-{52C21032-2432-4BF6-9F72-BE90D60A62BF}" dt="2021-08-30T10:31:50.905" v="163" actId="1076"/>
          <ac:spMkLst>
            <pc:docMk/>
            <pc:sldMk cId="184433931" sldId="641"/>
            <ac:spMk id="6" creationId="{FB633CE0-14B2-4107-822E-424597A6F1A5}"/>
          </ac:spMkLst>
        </pc:spChg>
        <pc:spChg chg="add del mod">
          <ac:chgData name="Maegan Boutot" userId="" providerId="" clId="Web-{52C21032-2432-4BF6-9F72-BE90D60A62BF}" dt="2021-08-30T10:31:22.872" v="154"/>
          <ac:spMkLst>
            <pc:docMk/>
            <pc:sldMk cId="184433931" sldId="641"/>
            <ac:spMk id="7" creationId="{687E4615-69B5-493A-B9E2-E60D65F49112}"/>
          </ac:spMkLst>
        </pc:spChg>
        <pc:picChg chg="del">
          <ac:chgData name="Maegan Boutot" userId="" providerId="" clId="Web-{52C21032-2432-4BF6-9F72-BE90D60A62BF}" dt="2021-08-30T10:31:12.215" v="152"/>
          <ac:picMkLst>
            <pc:docMk/>
            <pc:sldMk cId="184433931" sldId="641"/>
            <ac:picMk id="4" creationId="{4FD0BE12-D40D-487C-BA5F-D6D8A55A0D5E}"/>
          </ac:picMkLst>
        </pc:picChg>
        <pc:picChg chg="add mod ord">
          <ac:chgData name="Maegan Boutot" userId="" providerId="" clId="Web-{52C21032-2432-4BF6-9F72-BE90D60A62BF}" dt="2021-08-30T10:31:44.952" v="162" actId="1076"/>
          <ac:picMkLst>
            <pc:docMk/>
            <pc:sldMk cId="184433931" sldId="641"/>
            <ac:picMk id="8" creationId="{38E36759-5D2F-44FE-A8BE-ABA5BC341B8E}"/>
          </ac:picMkLst>
        </pc:picChg>
      </pc:sldChg>
      <pc:sldChg chg="modSp addCm">
        <pc:chgData name="Maegan Boutot" userId="" providerId="" clId="Web-{52C21032-2432-4BF6-9F72-BE90D60A62BF}" dt="2021-08-30T10:03:43.504" v="149" actId="20577"/>
        <pc:sldMkLst>
          <pc:docMk/>
          <pc:sldMk cId="30446971" sldId="647"/>
        </pc:sldMkLst>
        <pc:spChg chg="mod">
          <ac:chgData name="Maegan Boutot" userId="" providerId="" clId="Web-{52C21032-2432-4BF6-9F72-BE90D60A62BF}" dt="2021-08-30T10:03:43.504" v="149" actId="20577"/>
          <ac:spMkLst>
            <pc:docMk/>
            <pc:sldMk cId="30446971" sldId="647"/>
            <ac:spMk id="2" creationId="{0E44011B-1EA1-47AA-93F3-0E64D69F0203}"/>
          </ac:spMkLst>
        </pc:spChg>
      </pc:sldChg>
      <pc:sldChg chg="addCm">
        <pc:chgData name="Maegan Boutot" userId="" providerId="" clId="Web-{52C21032-2432-4BF6-9F72-BE90D60A62BF}" dt="2021-08-30T10:29:19.738" v="150"/>
        <pc:sldMkLst>
          <pc:docMk/>
          <pc:sldMk cId="3574605723" sldId="648"/>
        </pc:sldMkLst>
      </pc:sldChg>
      <pc:sldChg chg="modSp">
        <pc:chgData name="Maegan Boutot" userId="" providerId="" clId="Web-{52C21032-2432-4BF6-9F72-BE90D60A62BF}" dt="2021-08-30T10:29:43.318" v="151" actId="20577"/>
        <pc:sldMkLst>
          <pc:docMk/>
          <pc:sldMk cId="1105423187" sldId="651"/>
        </pc:sldMkLst>
        <pc:spChg chg="mod">
          <ac:chgData name="Maegan Boutot" userId="" providerId="" clId="Web-{52C21032-2432-4BF6-9F72-BE90D60A62BF}" dt="2021-08-30T10:29:43.318" v="151" actId="20577"/>
          <ac:spMkLst>
            <pc:docMk/>
            <pc:sldMk cId="1105423187" sldId="651"/>
            <ac:spMk id="2" creationId="{DBE62DAA-38CC-4492-8C17-F9693CED0B40}"/>
          </ac:spMkLst>
        </pc:spChg>
      </pc:sldChg>
      <pc:sldChg chg="modSp new">
        <pc:chgData name="Maegan Boutot" userId="" providerId="" clId="Web-{52C21032-2432-4BF6-9F72-BE90D60A62BF}" dt="2021-08-30T09:52:20.392" v="121" actId="20577"/>
        <pc:sldMkLst>
          <pc:docMk/>
          <pc:sldMk cId="1894419817" sldId="655"/>
        </pc:sldMkLst>
        <pc:spChg chg="mod">
          <ac:chgData name="Maegan Boutot" userId="" providerId="" clId="Web-{52C21032-2432-4BF6-9F72-BE90D60A62BF}" dt="2021-08-30T09:44:47.176" v="43" actId="20577"/>
          <ac:spMkLst>
            <pc:docMk/>
            <pc:sldMk cId="1894419817" sldId="655"/>
            <ac:spMk id="2" creationId="{48A36C6B-C38B-4AD4-88F7-8C8E22615AA3}"/>
          </ac:spMkLst>
        </pc:spChg>
        <pc:spChg chg="mod">
          <ac:chgData name="Maegan Boutot" userId="" providerId="" clId="Web-{52C21032-2432-4BF6-9F72-BE90D60A62BF}" dt="2021-08-30T09:52:20.392" v="121" actId="20577"/>
          <ac:spMkLst>
            <pc:docMk/>
            <pc:sldMk cId="1894419817" sldId="655"/>
            <ac:spMk id="3" creationId="{E333B770-322B-41EE-A9BF-95182B8EC5DA}"/>
          </ac:spMkLst>
        </pc:spChg>
      </pc:sldChg>
      <pc:sldChg chg="modSp new del">
        <pc:chgData name="Maegan Boutot" userId="" providerId="" clId="Web-{52C21032-2432-4BF6-9F72-BE90D60A62BF}" dt="2021-08-30T09:44:09.081" v="38"/>
        <pc:sldMkLst>
          <pc:docMk/>
          <pc:sldMk cId="2969587551" sldId="655"/>
        </pc:sldMkLst>
        <pc:spChg chg="mod">
          <ac:chgData name="Maegan Boutot" userId="" providerId="" clId="Web-{52C21032-2432-4BF6-9F72-BE90D60A62BF}" dt="2021-08-30T09:44:07.691" v="37" actId="20577"/>
          <ac:spMkLst>
            <pc:docMk/>
            <pc:sldMk cId="2969587551" sldId="655"/>
            <ac:spMk id="2" creationId="{C9297CB6-9858-4925-8B24-1B5977144BB1}"/>
          </ac:spMkLst>
        </pc:spChg>
      </pc:sldChg>
      <pc:sldChg chg="modSp new del ord">
        <pc:chgData name="Maegan Boutot" userId="" providerId="" clId="Web-{52C21032-2432-4BF6-9F72-BE90D60A62BF}" dt="2021-08-30T09:34:15.425" v="28"/>
        <pc:sldMkLst>
          <pc:docMk/>
          <pc:sldMk cId="3261068251" sldId="655"/>
        </pc:sldMkLst>
        <pc:spChg chg="mod">
          <ac:chgData name="Maegan Boutot" userId="" providerId="" clId="Web-{52C21032-2432-4BF6-9F72-BE90D60A62BF}" dt="2021-08-30T09:33:39.424" v="26" actId="20577"/>
          <ac:spMkLst>
            <pc:docMk/>
            <pc:sldMk cId="3261068251" sldId="655"/>
            <ac:spMk id="2" creationId="{BB69709C-FA0B-4834-B28E-793E0FA11908}"/>
          </ac:spMkLst>
        </pc:spChg>
      </pc:sldChg>
    </pc:docChg>
  </pc:docChgLst>
  <pc:docChgLst>
    <pc:chgData name="Gail Gramarossa" clId="Web-{1882C0D2-FB98-46C7-8843-86B474EBD8E4}"/>
    <pc:docChg chg="modSld">
      <pc:chgData name="Gail Gramarossa" userId="" providerId="" clId="Web-{1882C0D2-FB98-46C7-8843-86B474EBD8E4}" dt="2021-08-23T16:05:11.575" v="221"/>
      <pc:docMkLst>
        <pc:docMk/>
      </pc:docMkLst>
      <pc:sldChg chg="addCm">
        <pc:chgData name="Gail Gramarossa" userId="" providerId="" clId="Web-{1882C0D2-FB98-46C7-8843-86B474EBD8E4}" dt="2021-08-23T15:55:11.606" v="211"/>
        <pc:sldMkLst>
          <pc:docMk/>
          <pc:sldMk cId="50478794" sldId="526"/>
        </pc:sldMkLst>
      </pc:sldChg>
      <pc:sldChg chg="modSp addCm">
        <pc:chgData name="Gail Gramarossa" userId="" providerId="" clId="Web-{1882C0D2-FB98-46C7-8843-86B474EBD8E4}" dt="2021-08-23T15:52:40.961" v="210"/>
        <pc:sldMkLst>
          <pc:docMk/>
          <pc:sldMk cId="2100889141" sldId="563"/>
        </pc:sldMkLst>
        <pc:graphicFrameChg chg="mod modGraphic">
          <ac:chgData name="Gail Gramarossa" userId="" providerId="" clId="Web-{1882C0D2-FB98-46C7-8843-86B474EBD8E4}" dt="2021-08-23T15:52:07.804" v="209" actId="20577"/>
          <ac:graphicFrameMkLst>
            <pc:docMk/>
            <pc:sldMk cId="2100889141" sldId="563"/>
            <ac:graphicFrameMk id="4" creationId="{00000000-0000-0000-0000-000000000000}"/>
          </ac:graphicFrameMkLst>
        </pc:graphicFrameChg>
      </pc:sldChg>
      <pc:sldChg chg="addCm">
        <pc:chgData name="Gail Gramarossa" userId="" providerId="" clId="Web-{1882C0D2-FB98-46C7-8843-86B474EBD8E4}" dt="2021-08-23T15:56:00.156" v="212"/>
        <pc:sldMkLst>
          <pc:docMk/>
          <pc:sldMk cId="2570604916" sldId="564"/>
        </pc:sldMkLst>
      </pc:sldChg>
      <pc:sldChg chg="addCm">
        <pc:chgData name="Gail Gramarossa" userId="" providerId="" clId="Web-{1882C0D2-FB98-46C7-8843-86B474EBD8E4}" dt="2021-08-23T15:57:34.141" v="217"/>
        <pc:sldMkLst>
          <pc:docMk/>
          <pc:sldMk cId="3332231595" sldId="566"/>
        </pc:sldMkLst>
      </pc:sldChg>
      <pc:sldChg chg="addCm">
        <pc:chgData name="Gail Gramarossa" userId="" providerId="" clId="Web-{1882C0D2-FB98-46C7-8843-86B474EBD8E4}" dt="2021-08-23T15:59:02.331" v="218"/>
        <pc:sldMkLst>
          <pc:docMk/>
          <pc:sldMk cId="2270570902" sldId="575"/>
        </pc:sldMkLst>
      </pc:sldChg>
      <pc:sldChg chg="addCm">
        <pc:chgData name="Gail Gramarossa" userId="" providerId="" clId="Web-{1882C0D2-FB98-46C7-8843-86B474EBD8E4}" dt="2021-08-23T16:05:11.575" v="221"/>
        <pc:sldMkLst>
          <pc:docMk/>
          <pc:sldMk cId="1744184464" sldId="581"/>
        </pc:sldMkLst>
      </pc:sldChg>
      <pc:sldChg chg="addCm">
        <pc:chgData name="Gail Gramarossa" userId="" providerId="" clId="Web-{1882C0D2-FB98-46C7-8843-86B474EBD8E4}" dt="2021-08-23T16:00:49.693" v="219"/>
        <pc:sldMkLst>
          <pc:docMk/>
          <pc:sldMk cId="715736144" sldId="596"/>
        </pc:sldMkLst>
      </pc:sldChg>
      <pc:sldChg chg="addCm">
        <pc:chgData name="Gail Gramarossa" userId="" providerId="" clId="Web-{1882C0D2-FB98-46C7-8843-86B474EBD8E4}" dt="2021-08-23T16:03:31.869" v="220"/>
        <pc:sldMkLst>
          <pc:docMk/>
          <pc:sldMk cId="1927397601" sldId="597"/>
        </pc:sldMkLst>
      </pc:sldChg>
      <pc:sldChg chg="modSp">
        <pc:chgData name="Gail Gramarossa" userId="" providerId="" clId="Web-{1882C0D2-FB98-46C7-8843-86B474EBD8E4}" dt="2021-08-23T15:56:21.342" v="216" actId="20577"/>
        <pc:sldMkLst>
          <pc:docMk/>
          <pc:sldMk cId="921516910" sldId="644"/>
        </pc:sldMkLst>
        <pc:graphicFrameChg chg="modGraphic">
          <ac:chgData name="Gail Gramarossa" userId="" providerId="" clId="Web-{1882C0D2-FB98-46C7-8843-86B474EBD8E4}" dt="2021-08-23T15:56:21.342" v="216" actId="20577"/>
          <ac:graphicFrameMkLst>
            <pc:docMk/>
            <pc:sldMk cId="921516910" sldId="644"/>
            <ac:graphicFrameMk id="4" creationId="{00000000-0000-0000-0000-000000000000}"/>
          </ac:graphicFrameMkLst>
        </pc:graphicFrameChg>
      </pc:sldChg>
    </pc:docChg>
  </pc:docChgLst>
  <pc:docChgLst>
    <pc:chgData name="Maegan Boutot" clId="Web-{B1D90A77-5C5F-484C-9B69-225E609F4F71}"/>
    <pc:docChg chg="modSld sldOrd">
      <pc:chgData name="Maegan Boutot" userId="" providerId="" clId="Web-{B1D90A77-5C5F-484C-9B69-225E609F4F71}" dt="2021-11-08T23:19:36.890" v="31" actId="1076"/>
      <pc:docMkLst>
        <pc:docMk/>
      </pc:docMkLst>
      <pc:sldChg chg="ord delCm">
        <pc:chgData name="Maegan Boutot" userId="" providerId="" clId="Web-{B1D90A77-5C5F-484C-9B69-225E609F4F71}" dt="2021-11-08T23:04:59.312" v="3"/>
        <pc:sldMkLst>
          <pc:docMk/>
          <pc:sldMk cId="3696440383" sldId="628"/>
        </pc:sldMkLst>
      </pc:sldChg>
      <pc:sldChg chg="delCm">
        <pc:chgData name="Maegan Boutot" userId="" providerId="" clId="Web-{B1D90A77-5C5F-484C-9B69-225E609F4F71}" dt="2021-11-08T22:54:59.316" v="1"/>
        <pc:sldMkLst>
          <pc:docMk/>
          <pc:sldMk cId="1273758538" sldId="630"/>
        </pc:sldMkLst>
      </pc:sldChg>
      <pc:sldChg chg="addSp delSp modSp">
        <pc:chgData name="Maegan Boutot" userId="" providerId="" clId="Web-{B1D90A77-5C5F-484C-9B69-225E609F4F71}" dt="2021-11-08T23:19:36.890" v="31" actId="1076"/>
        <pc:sldMkLst>
          <pc:docMk/>
          <pc:sldMk cId="3536339315" sldId="690"/>
        </pc:sldMkLst>
        <pc:spChg chg="mod">
          <ac:chgData name="Maegan Boutot" userId="" providerId="" clId="Web-{B1D90A77-5C5F-484C-9B69-225E609F4F71}" dt="2021-11-08T23:19:36.890" v="31" actId="1076"/>
          <ac:spMkLst>
            <pc:docMk/>
            <pc:sldMk cId="3536339315" sldId="690"/>
            <ac:spMk id="2" creationId="{C9018EE0-FC7C-4780-9F59-29DF4B1F41E3}"/>
          </ac:spMkLst>
        </pc:spChg>
        <pc:graphicFrameChg chg="del mod">
          <ac:chgData name="Maegan Boutot" userId="" providerId="" clId="Web-{B1D90A77-5C5F-484C-9B69-225E609F4F71}" dt="2021-11-08T23:19:12.999" v="9"/>
          <ac:graphicFrameMkLst>
            <pc:docMk/>
            <pc:sldMk cId="3536339315" sldId="690"/>
            <ac:graphicFrameMk id="6" creationId="{908CE439-1970-4047-8624-0156EF067F15}"/>
          </ac:graphicFrameMkLst>
        </pc:graphicFrameChg>
        <pc:picChg chg="add mod">
          <ac:chgData name="Maegan Boutot" userId="" providerId="" clId="Web-{B1D90A77-5C5F-484C-9B69-225E609F4F71}" dt="2021-11-08T23:19:23.109" v="14" actId="1076"/>
          <ac:picMkLst>
            <pc:docMk/>
            <pc:sldMk cId="3536339315" sldId="690"/>
            <ac:picMk id="3" creationId="{EE9823BE-6340-4CA6-AF13-3581261D62C0}"/>
          </ac:picMkLst>
        </pc:picChg>
      </pc:sldChg>
    </pc:docChg>
  </pc:docChgLst>
  <pc:docChgLst>
    <pc:chgData name="Maegan Boutot" clId="Web-{BE2E7AC7-49AB-4A7E-9B87-5CABD47B664B}"/>
    <pc:docChg chg="addSld delSld modSld sldOrd">
      <pc:chgData name="Maegan Boutot" userId="" providerId="" clId="Web-{BE2E7AC7-49AB-4A7E-9B87-5CABD47B664B}" dt="2021-08-10T01:18:22.796" v="597" actId="20577"/>
      <pc:docMkLst>
        <pc:docMk/>
      </pc:docMkLst>
      <pc:sldChg chg="add del">
        <pc:chgData name="Maegan Boutot" userId="" providerId="" clId="Web-{BE2E7AC7-49AB-4A7E-9B87-5CABD47B664B}" dt="2021-08-10T00:48:32.093" v="304"/>
        <pc:sldMkLst>
          <pc:docMk/>
          <pc:sldMk cId="0" sldId="362"/>
        </pc:sldMkLst>
      </pc:sldChg>
      <pc:sldChg chg="modSp add del">
        <pc:chgData name="Maegan Boutot" userId="" providerId="" clId="Web-{BE2E7AC7-49AB-4A7E-9B87-5CABD47B664B}" dt="2021-08-10T00:48:44.312" v="305" actId="1076"/>
        <pc:sldMkLst>
          <pc:docMk/>
          <pc:sldMk cId="0" sldId="390"/>
        </pc:sldMkLst>
        <pc:graphicFrameChg chg="mod">
          <ac:chgData name="Maegan Boutot" userId="" providerId="" clId="Web-{BE2E7AC7-49AB-4A7E-9B87-5CABD47B664B}" dt="2021-08-10T00:48:44.312" v="305" actId="1076"/>
          <ac:graphicFrameMkLst>
            <pc:docMk/>
            <pc:sldMk cId="0" sldId="390"/>
            <ac:graphicFrameMk id="4" creationId="{00000000-0000-0000-0000-000000000000}"/>
          </ac:graphicFrameMkLst>
        </pc:graphicFrameChg>
      </pc:sldChg>
      <pc:sldChg chg="ord">
        <pc:chgData name="Maegan Boutot" userId="" providerId="" clId="Web-{BE2E7AC7-49AB-4A7E-9B87-5CABD47B664B}" dt="2021-08-09T22:14:33.051" v="2"/>
        <pc:sldMkLst>
          <pc:docMk/>
          <pc:sldMk cId="0" sldId="490"/>
        </pc:sldMkLst>
      </pc:sldChg>
      <pc:sldChg chg="modSp">
        <pc:chgData name="Maegan Boutot" userId="" providerId="" clId="Web-{BE2E7AC7-49AB-4A7E-9B87-5CABD47B664B}" dt="2021-08-10T01:18:22.796" v="597" actId="20577"/>
        <pc:sldMkLst>
          <pc:docMk/>
          <pc:sldMk cId="86559345" sldId="511"/>
        </pc:sldMkLst>
        <pc:spChg chg="mod">
          <ac:chgData name="Maegan Boutot" userId="" providerId="" clId="Web-{BE2E7AC7-49AB-4A7E-9B87-5CABD47B664B}" dt="2021-08-10T01:18:22.796" v="597" actId="20577"/>
          <ac:spMkLst>
            <pc:docMk/>
            <pc:sldMk cId="86559345" sldId="511"/>
            <ac:spMk id="2" creationId="{00000000-0000-0000-0000-000000000000}"/>
          </ac:spMkLst>
        </pc:spChg>
      </pc:sldChg>
      <pc:sldChg chg="ord">
        <pc:chgData name="Maegan Boutot" userId="" providerId="" clId="Web-{BE2E7AC7-49AB-4A7E-9B87-5CABD47B664B}" dt="2021-08-09T23:12:17.450" v="112"/>
        <pc:sldMkLst>
          <pc:docMk/>
          <pc:sldMk cId="2399958797" sldId="578"/>
        </pc:sldMkLst>
      </pc:sldChg>
      <pc:sldChg chg="ord">
        <pc:chgData name="Maegan Boutot" userId="" providerId="" clId="Web-{BE2E7AC7-49AB-4A7E-9B87-5CABD47B664B}" dt="2021-08-09T23:10:02.712" v="97"/>
        <pc:sldMkLst>
          <pc:docMk/>
          <pc:sldMk cId="1031164235" sldId="582"/>
        </pc:sldMkLst>
      </pc:sldChg>
      <pc:sldChg chg="ord">
        <pc:chgData name="Maegan Boutot" userId="" providerId="" clId="Web-{BE2E7AC7-49AB-4A7E-9B87-5CABD47B664B}" dt="2021-08-09T23:10:02.712" v="96"/>
        <pc:sldMkLst>
          <pc:docMk/>
          <pc:sldMk cId="2047591665" sldId="584"/>
        </pc:sldMkLst>
      </pc:sldChg>
      <pc:sldChg chg="ord">
        <pc:chgData name="Maegan Boutot" userId="" providerId="" clId="Web-{BE2E7AC7-49AB-4A7E-9B87-5CABD47B664B}" dt="2021-08-09T23:10:02.712" v="95"/>
        <pc:sldMkLst>
          <pc:docMk/>
          <pc:sldMk cId="478735805" sldId="585"/>
        </pc:sldMkLst>
      </pc:sldChg>
      <pc:sldChg chg="ord">
        <pc:chgData name="Maegan Boutot" userId="" providerId="" clId="Web-{BE2E7AC7-49AB-4A7E-9B87-5CABD47B664B}" dt="2021-08-09T23:10:02.712" v="94"/>
        <pc:sldMkLst>
          <pc:docMk/>
          <pc:sldMk cId="221599240" sldId="586"/>
        </pc:sldMkLst>
      </pc:sldChg>
      <pc:sldChg chg="ord">
        <pc:chgData name="Maegan Boutot" userId="" providerId="" clId="Web-{BE2E7AC7-49AB-4A7E-9B87-5CABD47B664B}" dt="2021-08-09T23:10:02.712" v="92"/>
        <pc:sldMkLst>
          <pc:docMk/>
          <pc:sldMk cId="3294492601" sldId="587"/>
        </pc:sldMkLst>
      </pc:sldChg>
      <pc:sldChg chg="ord">
        <pc:chgData name="Maegan Boutot" userId="" providerId="" clId="Web-{BE2E7AC7-49AB-4A7E-9B87-5CABD47B664B}" dt="2021-08-09T23:10:02.712" v="93"/>
        <pc:sldMkLst>
          <pc:docMk/>
          <pc:sldMk cId="3606709840" sldId="589"/>
        </pc:sldMkLst>
      </pc:sldChg>
      <pc:sldChg chg="ord">
        <pc:chgData name="Maegan Boutot" userId="" providerId="" clId="Web-{BE2E7AC7-49AB-4A7E-9B87-5CABD47B664B}" dt="2021-08-09T23:12:19.403" v="113"/>
        <pc:sldMkLst>
          <pc:docMk/>
          <pc:sldMk cId="1337437104" sldId="614"/>
        </pc:sldMkLst>
      </pc:sldChg>
      <pc:sldChg chg="ord">
        <pc:chgData name="Maegan Boutot" userId="" providerId="" clId="Web-{BE2E7AC7-49AB-4A7E-9B87-5CABD47B664B}" dt="2021-08-09T23:10:14.571" v="98"/>
        <pc:sldMkLst>
          <pc:docMk/>
          <pc:sldMk cId="150994746" sldId="620"/>
        </pc:sldMkLst>
      </pc:sldChg>
      <pc:sldChg chg="modSp">
        <pc:chgData name="Maegan Boutot" userId="" providerId="" clId="Web-{BE2E7AC7-49AB-4A7E-9B87-5CABD47B664B}" dt="2021-08-09T23:10:26.603" v="99" actId="1076"/>
        <pc:sldMkLst>
          <pc:docMk/>
          <pc:sldMk cId="2415471374" sldId="622"/>
        </pc:sldMkLst>
        <pc:spChg chg="mod">
          <ac:chgData name="Maegan Boutot" userId="" providerId="" clId="Web-{BE2E7AC7-49AB-4A7E-9B87-5CABD47B664B}" dt="2021-08-09T23:10:26.603" v="99" actId="1076"/>
          <ac:spMkLst>
            <pc:docMk/>
            <pc:sldMk cId="2415471374" sldId="622"/>
            <ac:spMk id="2" creationId="{D061729A-C9E4-4E39-89AD-CB11A2A0E718}"/>
          </ac:spMkLst>
        </pc:spChg>
      </pc:sldChg>
      <pc:sldChg chg="modSp">
        <pc:chgData name="Maegan Boutot" userId="" providerId="" clId="Web-{BE2E7AC7-49AB-4A7E-9B87-5CABD47B664B}" dt="2021-08-09T22:14:26.598" v="1" actId="20577"/>
        <pc:sldMkLst>
          <pc:docMk/>
          <pc:sldMk cId="2103450470" sldId="623"/>
        </pc:sldMkLst>
        <pc:spChg chg="mod">
          <ac:chgData name="Maegan Boutot" userId="" providerId="" clId="Web-{BE2E7AC7-49AB-4A7E-9B87-5CABD47B664B}" dt="2021-08-09T22:14:26.598" v="1" actId="20577"/>
          <ac:spMkLst>
            <pc:docMk/>
            <pc:sldMk cId="2103450470" sldId="623"/>
            <ac:spMk id="2" creationId="{AA141914-B527-4C68-A481-C2FB76E224F2}"/>
          </ac:spMkLst>
        </pc:spChg>
      </pc:sldChg>
      <pc:sldChg chg="addSp delSp modSp new">
        <pc:chgData name="Maegan Boutot" userId="" providerId="" clId="Web-{BE2E7AC7-49AB-4A7E-9B87-5CABD47B664B}" dt="2021-08-09T23:09:12.366" v="85" actId="20577"/>
        <pc:sldMkLst>
          <pc:docMk/>
          <pc:sldMk cId="3938909744" sldId="624"/>
        </pc:sldMkLst>
        <pc:spChg chg="mod">
          <ac:chgData name="Maegan Boutot" userId="" providerId="" clId="Web-{BE2E7AC7-49AB-4A7E-9B87-5CABD47B664B}" dt="2021-08-09T23:05:39.314" v="76" actId="20577"/>
          <ac:spMkLst>
            <pc:docMk/>
            <pc:sldMk cId="3938909744" sldId="624"/>
            <ac:spMk id="2" creationId="{78921AB8-D897-417E-B847-1D4DD84CB75C}"/>
          </ac:spMkLst>
        </pc:spChg>
        <pc:spChg chg="del">
          <ac:chgData name="Maegan Boutot" userId="" providerId="" clId="Web-{BE2E7AC7-49AB-4A7E-9B87-5CABD47B664B}" dt="2021-08-09T23:02:30.496" v="4"/>
          <ac:spMkLst>
            <pc:docMk/>
            <pc:sldMk cId="3938909744" sldId="624"/>
            <ac:spMk id="3" creationId="{0B988EFB-21B6-48BA-B455-4D281F399033}"/>
          </ac:spMkLst>
        </pc:spChg>
        <pc:spChg chg="add del mod">
          <ac:chgData name="Maegan Boutot" userId="" providerId="" clId="Web-{BE2E7AC7-49AB-4A7E-9B87-5CABD47B664B}" dt="2021-08-09T23:02:51.372" v="8"/>
          <ac:spMkLst>
            <pc:docMk/>
            <pc:sldMk cId="3938909744" sldId="624"/>
            <ac:spMk id="6" creationId="{18116E38-C286-41D5-84E9-8D625988CF3F}"/>
          </ac:spMkLst>
        </pc:spChg>
        <pc:spChg chg="add mod">
          <ac:chgData name="Maegan Boutot" userId="" providerId="" clId="Web-{BE2E7AC7-49AB-4A7E-9B87-5CABD47B664B}" dt="2021-08-09T23:04:27.890" v="48"/>
          <ac:spMkLst>
            <pc:docMk/>
            <pc:sldMk cId="3938909744" sldId="624"/>
            <ac:spMk id="10" creationId="{D7F3B5C7-CEA8-4B89-9475-10F9ED51B915}"/>
          </ac:spMkLst>
        </pc:spChg>
        <pc:spChg chg="add mod">
          <ac:chgData name="Maegan Boutot" userId="" providerId="" clId="Web-{BE2E7AC7-49AB-4A7E-9B87-5CABD47B664B}" dt="2021-08-09T23:09:12.366" v="85" actId="20577"/>
          <ac:spMkLst>
            <pc:docMk/>
            <pc:sldMk cId="3938909744" sldId="624"/>
            <ac:spMk id="11" creationId="{1B4B0B73-86B4-47D9-94B1-FCAFE83F74A8}"/>
          </ac:spMkLst>
        </pc:spChg>
        <pc:picChg chg="add del mod ord">
          <ac:chgData name="Maegan Boutot" userId="" providerId="" clId="Web-{BE2E7AC7-49AB-4A7E-9B87-5CABD47B664B}" dt="2021-08-09T23:02:35.559" v="7"/>
          <ac:picMkLst>
            <pc:docMk/>
            <pc:sldMk cId="3938909744" sldId="624"/>
            <ac:picMk id="4" creationId="{17FF2B49-907E-4428-801F-DD0DC5EDA807}"/>
          </ac:picMkLst>
        </pc:picChg>
        <pc:picChg chg="add del mod">
          <ac:chgData name="Maegan Boutot" userId="" providerId="" clId="Web-{BE2E7AC7-49AB-4A7E-9B87-5CABD47B664B}" dt="2021-08-09T23:03:20.247" v="30"/>
          <ac:picMkLst>
            <pc:docMk/>
            <pc:sldMk cId="3938909744" sldId="624"/>
            <ac:picMk id="7" creationId="{3FC03E1C-7602-4260-B9D6-C5711FE2AED6}"/>
          </ac:picMkLst>
        </pc:picChg>
        <pc:picChg chg="add del mod">
          <ac:chgData name="Maegan Boutot" userId="" providerId="" clId="Web-{BE2E7AC7-49AB-4A7E-9B87-5CABD47B664B}" dt="2021-08-09T23:03:36.342" v="35"/>
          <ac:picMkLst>
            <pc:docMk/>
            <pc:sldMk cId="3938909744" sldId="624"/>
            <ac:picMk id="8" creationId="{7CF720D0-7D15-40AE-9073-6BC9E604FC31}"/>
          </ac:picMkLst>
        </pc:picChg>
        <pc:picChg chg="add mod">
          <ac:chgData name="Maegan Boutot" userId="" providerId="" clId="Web-{BE2E7AC7-49AB-4A7E-9B87-5CABD47B664B}" dt="2021-08-09T23:04:32.327" v="49" actId="1076"/>
          <ac:picMkLst>
            <pc:docMk/>
            <pc:sldMk cId="3938909744" sldId="624"/>
            <ac:picMk id="9" creationId="{2E16877D-5590-4186-BAD1-65792253999D}"/>
          </ac:picMkLst>
        </pc:picChg>
      </pc:sldChg>
      <pc:sldChg chg="modSp new del ord">
        <pc:chgData name="Maegan Boutot" userId="" providerId="" clId="Web-{BE2E7AC7-49AB-4A7E-9B87-5CABD47B664B}" dt="2021-08-09T23:05:12.297" v="60"/>
        <pc:sldMkLst>
          <pc:docMk/>
          <pc:sldMk cId="3722242018" sldId="625"/>
        </pc:sldMkLst>
        <pc:spChg chg="mod">
          <ac:chgData name="Maegan Boutot" userId="" providerId="" clId="Web-{BE2E7AC7-49AB-4A7E-9B87-5CABD47B664B}" dt="2021-08-09T23:05:03.641" v="58" actId="20577"/>
          <ac:spMkLst>
            <pc:docMk/>
            <pc:sldMk cId="3722242018" sldId="625"/>
            <ac:spMk id="2" creationId="{9A7CFF87-C3FD-4831-8762-9BD9FED651FD}"/>
          </ac:spMkLst>
        </pc:spChg>
      </pc:sldChg>
      <pc:sldChg chg="addSp delSp modSp new">
        <pc:chgData name="Maegan Boutot" userId="" providerId="" clId="Web-{BE2E7AC7-49AB-4A7E-9B87-5CABD47B664B}" dt="2021-08-09T23:11:34.699" v="111" actId="1076"/>
        <pc:sldMkLst>
          <pc:docMk/>
          <pc:sldMk cId="2600214863" sldId="626"/>
        </pc:sldMkLst>
        <pc:spChg chg="mod">
          <ac:chgData name="Maegan Boutot" userId="" providerId="" clId="Web-{BE2E7AC7-49AB-4A7E-9B87-5CABD47B664B}" dt="2021-08-09T23:11:34.699" v="111" actId="1076"/>
          <ac:spMkLst>
            <pc:docMk/>
            <pc:sldMk cId="2600214863" sldId="626"/>
            <ac:spMk id="2" creationId="{70D6A7D6-09D2-4BB7-A04D-2D855916D99B}"/>
          </ac:spMkLst>
        </pc:spChg>
        <pc:spChg chg="del">
          <ac:chgData name="Maegan Boutot" userId="" providerId="" clId="Web-{BE2E7AC7-49AB-4A7E-9B87-5CABD47B664B}" dt="2021-08-09T23:08:40.272" v="78"/>
          <ac:spMkLst>
            <pc:docMk/>
            <pc:sldMk cId="2600214863" sldId="626"/>
            <ac:spMk id="3" creationId="{7E0B7430-9B3A-4FD1-9907-D7F4A04F6F04}"/>
          </ac:spMkLst>
        </pc:spChg>
        <pc:spChg chg="add del mod">
          <ac:chgData name="Maegan Boutot" userId="" providerId="" clId="Web-{BE2E7AC7-49AB-4A7E-9B87-5CABD47B664B}" dt="2021-08-09T23:09:08.788" v="84"/>
          <ac:spMkLst>
            <pc:docMk/>
            <pc:sldMk cId="2600214863" sldId="626"/>
            <ac:spMk id="6" creationId="{391E1B16-03A2-4275-9206-1BB3B7C3E488}"/>
          </ac:spMkLst>
        </pc:spChg>
        <pc:spChg chg="add mod">
          <ac:chgData name="Maegan Boutot" userId="" providerId="" clId="Web-{BE2E7AC7-49AB-4A7E-9B87-5CABD47B664B}" dt="2021-08-09T23:11:25.651" v="108" actId="1076"/>
          <ac:spMkLst>
            <pc:docMk/>
            <pc:sldMk cId="2600214863" sldId="626"/>
            <ac:spMk id="8" creationId="{FCDC9804-12A2-4205-8A9D-AC68EED9D964}"/>
          </ac:spMkLst>
        </pc:spChg>
        <pc:picChg chg="add del mod ord">
          <ac:chgData name="Maegan Boutot" userId="" providerId="" clId="Web-{BE2E7AC7-49AB-4A7E-9B87-5CABD47B664B}" dt="2021-08-09T23:08:47.663" v="83"/>
          <ac:picMkLst>
            <pc:docMk/>
            <pc:sldMk cId="2600214863" sldId="626"/>
            <ac:picMk id="4" creationId="{63D14FF1-1FFE-49DA-A013-3AA59249C2D6}"/>
          </ac:picMkLst>
        </pc:picChg>
        <pc:picChg chg="add mod ord">
          <ac:chgData name="Maegan Boutot" userId="" providerId="" clId="Web-{BE2E7AC7-49AB-4A7E-9B87-5CABD47B664B}" dt="2021-08-09T23:11:23.667" v="107" actId="1076"/>
          <ac:picMkLst>
            <pc:docMk/>
            <pc:sldMk cId="2600214863" sldId="626"/>
            <ac:picMk id="7" creationId="{6A1D6035-D219-455C-84B8-E29D44F0D635}"/>
          </ac:picMkLst>
        </pc:picChg>
      </pc:sldChg>
      <pc:sldChg chg="addSp delSp modSp new">
        <pc:chgData name="Maegan Boutot" userId="" providerId="" clId="Web-{BE2E7AC7-49AB-4A7E-9B87-5CABD47B664B}" dt="2021-08-09T23:43:26.168" v="142" actId="14100"/>
        <pc:sldMkLst>
          <pc:docMk/>
          <pc:sldMk cId="786406434" sldId="627"/>
        </pc:sldMkLst>
        <pc:spChg chg="mod">
          <ac:chgData name="Maegan Boutot" userId="" providerId="" clId="Web-{BE2E7AC7-49AB-4A7E-9B87-5CABD47B664B}" dt="2021-08-09T23:34:36.406" v="126" actId="20577"/>
          <ac:spMkLst>
            <pc:docMk/>
            <pc:sldMk cId="786406434" sldId="627"/>
            <ac:spMk id="2" creationId="{723BA041-AAC5-4E2A-915B-E49B07DF6EB9}"/>
          </ac:spMkLst>
        </pc:spChg>
        <pc:spChg chg="del">
          <ac:chgData name="Maegan Boutot" userId="" providerId="" clId="Web-{BE2E7AC7-49AB-4A7E-9B87-5CABD47B664B}" dt="2021-08-09T23:40:54.102" v="127"/>
          <ac:spMkLst>
            <pc:docMk/>
            <pc:sldMk cId="786406434" sldId="627"/>
            <ac:spMk id="3" creationId="{34FBDBF7-5CFB-4A69-8E3E-261603E15E30}"/>
          </ac:spMkLst>
        </pc:spChg>
        <pc:picChg chg="add mod">
          <ac:chgData name="Maegan Boutot" userId="" providerId="" clId="Web-{BE2E7AC7-49AB-4A7E-9B87-5CABD47B664B}" dt="2021-08-09T23:43:26.168" v="142" actId="14100"/>
          <ac:picMkLst>
            <pc:docMk/>
            <pc:sldMk cId="786406434" sldId="627"/>
            <ac:picMk id="4" creationId="{C17D2A0E-A7F3-4EB1-9487-5A8BBEB0A43D}"/>
          </ac:picMkLst>
        </pc:picChg>
      </pc:sldChg>
      <pc:sldChg chg="addSp delSp modSp add ord replId">
        <pc:chgData name="Maegan Boutot" userId="" providerId="" clId="Web-{BE2E7AC7-49AB-4A7E-9B87-5CABD47B664B}" dt="2021-08-09T23:43:39.325" v="143"/>
        <pc:sldMkLst>
          <pc:docMk/>
          <pc:sldMk cId="3696440383" sldId="628"/>
        </pc:sldMkLst>
        <pc:picChg chg="add mod">
          <ac:chgData name="Maegan Boutot" userId="" providerId="" clId="Web-{BE2E7AC7-49AB-4A7E-9B87-5CABD47B664B}" dt="2021-08-09T23:43:09.277" v="137" actId="1076"/>
          <ac:picMkLst>
            <pc:docMk/>
            <pc:sldMk cId="3696440383" sldId="628"/>
            <ac:picMk id="3" creationId="{9C4AB523-4D92-4C50-AB63-BBDA6EFD0D4F}"/>
          </ac:picMkLst>
        </pc:picChg>
        <pc:picChg chg="del">
          <ac:chgData name="Maegan Boutot" userId="" providerId="" clId="Web-{BE2E7AC7-49AB-4A7E-9B87-5CABD47B664B}" dt="2021-08-09T23:41:01.430" v="130"/>
          <ac:picMkLst>
            <pc:docMk/>
            <pc:sldMk cId="3696440383" sldId="628"/>
            <ac:picMk id="4" creationId="{C17D2A0E-A7F3-4EB1-9487-5A8BBEB0A43D}"/>
          </ac:picMkLst>
        </pc:picChg>
      </pc:sldChg>
      <pc:sldChg chg="modSp new ord">
        <pc:chgData name="Maegan Boutot" userId="" providerId="" clId="Web-{BE2E7AC7-49AB-4A7E-9B87-5CABD47B664B}" dt="2021-08-09T23:43:55.919" v="160"/>
        <pc:sldMkLst>
          <pc:docMk/>
          <pc:sldMk cId="1153687281" sldId="629"/>
        </pc:sldMkLst>
        <pc:spChg chg="mod">
          <ac:chgData name="Maegan Boutot" userId="" providerId="" clId="Web-{BE2E7AC7-49AB-4A7E-9B87-5CABD47B664B}" dt="2021-08-09T23:43:52.107" v="159" actId="20577"/>
          <ac:spMkLst>
            <pc:docMk/>
            <pc:sldMk cId="1153687281" sldId="629"/>
            <ac:spMk id="2" creationId="{E1E8EA42-F44C-4076-AAFD-D9B6A8D721D6}"/>
          </ac:spMkLst>
        </pc:spChg>
      </pc:sldChg>
      <pc:sldChg chg="addSp delSp modSp new">
        <pc:chgData name="Maegan Boutot" userId="" providerId="" clId="Web-{BE2E7AC7-49AB-4A7E-9B87-5CABD47B664B}" dt="2021-08-10T00:02:40.391" v="289" actId="20577"/>
        <pc:sldMkLst>
          <pc:docMk/>
          <pc:sldMk cId="1273758538" sldId="630"/>
        </pc:sldMkLst>
        <pc:spChg chg="mod">
          <ac:chgData name="Maegan Boutot" userId="" providerId="" clId="Web-{BE2E7AC7-49AB-4A7E-9B87-5CABD47B664B}" dt="2021-08-10T00:02:40.391" v="289" actId="20577"/>
          <ac:spMkLst>
            <pc:docMk/>
            <pc:sldMk cId="1273758538" sldId="630"/>
            <ac:spMk id="2" creationId="{9CF951AA-2E44-442D-A45A-2764A3C2716B}"/>
          </ac:spMkLst>
        </pc:spChg>
        <pc:spChg chg="del">
          <ac:chgData name="Maegan Boutot" userId="" providerId="" clId="Web-{BE2E7AC7-49AB-4A7E-9B87-5CABD47B664B}" dt="2021-08-10T00:01:39.234" v="245"/>
          <ac:spMkLst>
            <pc:docMk/>
            <pc:sldMk cId="1273758538" sldId="630"/>
            <ac:spMk id="3" creationId="{21895614-A692-449B-9CA8-CD9BEA7F88F8}"/>
          </ac:spMkLst>
        </pc:spChg>
        <pc:picChg chg="add mod">
          <ac:chgData name="Maegan Boutot" userId="" providerId="" clId="Web-{BE2E7AC7-49AB-4A7E-9B87-5CABD47B664B}" dt="2021-08-10T00:01:44.515" v="249" actId="1076"/>
          <ac:picMkLst>
            <pc:docMk/>
            <pc:sldMk cId="1273758538" sldId="630"/>
            <ac:picMk id="4" creationId="{7B6C1F50-0BB9-49E5-A7AA-5F44D5B3B2B2}"/>
          </ac:picMkLst>
        </pc:picChg>
      </pc:sldChg>
      <pc:sldChg chg="modSp new">
        <pc:chgData name="Maegan Boutot" userId="" providerId="" clId="Web-{BE2E7AC7-49AB-4A7E-9B87-5CABD47B664B}" dt="2021-08-10T01:14:25.897" v="594" actId="14100"/>
        <pc:sldMkLst>
          <pc:docMk/>
          <pc:sldMk cId="3361948036" sldId="631"/>
        </pc:sldMkLst>
        <pc:spChg chg="mod">
          <ac:chgData name="Maegan Boutot" userId="" providerId="" clId="Web-{BE2E7AC7-49AB-4A7E-9B87-5CABD47B664B}" dt="2021-08-10T00:57:58.346" v="320" actId="20577"/>
          <ac:spMkLst>
            <pc:docMk/>
            <pc:sldMk cId="3361948036" sldId="631"/>
            <ac:spMk id="2" creationId="{76120CF2-6A05-4F1B-8514-03F74B3760C5}"/>
          </ac:spMkLst>
        </pc:spChg>
        <pc:spChg chg="mod">
          <ac:chgData name="Maegan Boutot" userId="" providerId="" clId="Web-{BE2E7AC7-49AB-4A7E-9B87-5CABD47B664B}" dt="2021-08-10T01:14:25.897" v="594" actId="14100"/>
          <ac:spMkLst>
            <pc:docMk/>
            <pc:sldMk cId="3361948036" sldId="631"/>
            <ac:spMk id="3" creationId="{43C230FD-AE35-4BD2-80B0-D1F98549953B}"/>
          </ac:spMkLst>
        </pc:spChg>
      </pc:sldChg>
    </pc:docChg>
  </pc:docChgLst>
  <pc:docChgLst>
    <pc:chgData name="Maegan Boutot" userId="kzOWCMCRp4kIejeuFW5lWAx8fHRZKLZZ0K26k3/wDDk=" providerId="None" clId="Web-{EA0C47DA-E04E-48A6-90EA-BAD1AA7791A2}"/>
    <pc:docChg chg="delSld">
      <pc:chgData name="Maegan Boutot" userId="kzOWCMCRp4kIejeuFW5lWAx8fHRZKLZZ0K26k3/wDDk=" providerId="None" clId="Web-{EA0C47DA-E04E-48A6-90EA-BAD1AA7791A2}" dt="2021-10-19T20:52:05.510" v="2"/>
      <pc:docMkLst>
        <pc:docMk/>
      </pc:docMkLst>
      <pc:sldChg chg="del">
        <pc:chgData name="Maegan Boutot" userId="kzOWCMCRp4kIejeuFW5lWAx8fHRZKLZZ0K26k3/wDDk=" providerId="None" clId="Web-{EA0C47DA-E04E-48A6-90EA-BAD1AA7791A2}" dt="2021-10-19T20:52:01.838" v="0"/>
        <pc:sldMkLst>
          <pc:docMk/>
          <pc:sldMk cId="1031164235" sldId="582"/>
        </pc:sldMkLst>
      </pc:sldChg>
      <pc:sldChg chg="del">
        <pc:chgData name="Maegan Boutot" userId="kzOWCMCRp4kIejeuFW5lWAx8fHRZKLZZ0K26k3/wDDk=" providerId="None" clId="Web-{EA0C47DA-E04E-48A6-90EA-BAD1AA7791A2}" dt="2021-10-19T20:52:04.416" v="1"/>
        <pc:sldMkLst>
          <pc:docMk/>
          <pc:sldMk cId="2047591665" sldId="584"/>
        </pc:sldMkLst>
      </pc:sldChg>
      <pc:sldChg chg="del">
        <pc:chgData name="Maegan Boutot" userId="kzOWCMCRp4kIejeuFW5lWAx8fHRZKLZZ0K26k3/wDDk=" providerId="None" clId="Web-{EA0C47DA-E04E-48A6-90EA-BAD1AA7791A2}" dt="2021-10-19T20:52:05.510" v="2"/>
        <pc:sldMkLst>
          <pc:docMk/>
          <pc:sldMk cId="478735805" sldId="585"/>
        </pc:sldMkLst>
      </pc:sldChg>
    </pc:docChg>
  </pc:docChgLst>
  <pc:docChgLst>
    <pc:chgData name="Maegan Boutot" userId="kzOWCMCRp4kIejeuFW5lWAx8fHRZKLZZ0K26k3/wDDk=" providerId="None" clId="Web-{EBE4ECDF-BA2A-42FF-8CD1-50FDF848B938}"/>
    <pc:docChg chg="sldOrd">
      <pc:chgData name="Maegan Boutot" userId="kzOWCMCRp4kIejeuFW5lWAx8fHRZKLZZ0K26k3/wDDk=" providerId="None" clId="Web-{EBE4ECDF-BA2A-42FF-8CD1-50FDF848B938}" dt="2021-10-25T17:53:07.545" v="2"/>
      <pc:docMkLst>
        <pc:docMk/>
      </pc:docMkLst>
      <pc:sldChg chg="ord">
        <pc:chgData name="Maegan Boutot" userId="kzOWCMCRp4kIejeuFW5lWAx8fHRZKLZZ0K26k3/wDDk=" providerId="None" clId="Web-{EBE4ECDF-BA2A-42FF-8CD1-50FDF848B938}" dt="2021-10-25T17:53:07.545" v="0"/>
        <pc:sldMkLst>
          <pc:docMk/>
          <pc:sldMk cId="477077690" sldId="696"/>
        </pc:sldMkLst>
      </pc:sldChg>
      <pc:sldChg chg="ord">
        <pc:chgData name="Maegan Boutot" userId="kzOWCMCRp4kIejeuFW5lWAx8fHRZKLZZ0K26k3/wDDk=" providerId="None" clId="Web-{EBE4ECDF-BA2A-42FF-8CD1-50FDF848B938}" dt="2021-10-25T17:53:07.545" v="1"/>
        <pc:sldMkLst>
          <pc:docMk/>
          <pc:sldMk cId="2527287215" sldId="697"/>
        </pc:sldMkLst>
      </pc:sldChg>
      <pc:sldChg chg="ord">
        <pc:chgData name="Maegan Boutot" userId="kzOWCMCRp4kIejeuFW5lWAx8fHRZKLZZ0K26k3/wDDk=" providerId="None" clId="Web-{EBE4ECDF-BA2A-42FF-8CD1-50FDF848B938}" dt="2021-10-25T17:53:07.545" v="2"/>
        <pc:sldMkLst>
          <pc:docMk/>
          <pc:sldMk cId="236571139" sldId="698"/>
        </pc:sldMkLst>
      </pc:sldChg>
    </pc:docChg>
  </pc:docChgLst>
  <pc:docChgLst>
    <pc:chgData name="Maegan Boutot" userId="kzOWCMCRp4kIejeuFW5lWAx8fHRZKLZZ0K26k3/wDDk=" providerId="None" clId="Web-{40803C3D-E678-490C-9B9D-CA5FC201D15A}"/>
    <pc:docChg chg="addSld delSld modSld sldOrd">
      <pc:chgData name="Maegan Boutot" userId="kzOWCMCRp4kIejeuFW5lWAx8fHRZKLZZ0K26k3/wDDk=" providerId="None" clId="Web-{40803C3D-E678-490C-9B9D-CA5FC201D15A}" dt="2021-08-07T03:05:50.633" v="78" actId="1076"/>
      <pc:docMkLst>
        <pc:docMk/>
      </pc:docMkLst>
      <pc:sldChg chg="del">
        <pc:chgData name="Maegan Boutot" userId="kzOWCMCRp4kIejeuFW5lWAx8fHRZKLZZ0K26k3/wDDk=" providerId="None" clId="Web-{40803C3D-E678-490C-9B9D-CA5FC201D15A}" dt="2021-08-07T02:59:56.100" v="30"/>
        <pc:sldMkLst>
          <pc:docMk/>
          <pc:sldMk cId="129979609" sldId="396"/>
        </pc:sldMkLst>
      </pc:sldChg>
      <pc:sldChg chg="del">
        <pc:chgData name="Maegan Boutot" userId="kzOWCMCRp4kIejeuFW5lWAx8fHRZKLZZ0K26k3/wDDk=" providerId="None" clId="Web-{40803C3D-E678-490C-9B9D-CA5FC201D15A}" dt="2021-08-07T02:59:53.225" v="29"/>
        <pc:sldMkLst>
          <pc:docMk/>
          <pc:sldMk cId="2875050338" sldId="538"/>
        </pc:sldMkLst>
      </pc:sldChg>
      <pc:sldChg chg="modSp">
        <pc:chgData name="Maegan Boutot" userId="kzOWCMCRp4kIejeuFW5lWAx8fHRZKLZZ0K26k3/wDDk=" providerId="None" clId="Web-{40803C3D-E678-490C-9B9D-CA5FC201D15A}" dt="2021-08-07T03:00:05.100" v="38" actId="20577"/>
        <pc:sldMkLst>
          <pc:docMk/>
          <pc:sldMk cId="198790733" sldId="556"/>
        </pc:sldMkLst>
        <pc:spChg chg="mod">
          <ac:chgData name="Maegan Boutot" userId="kzOWCMCRp4kIejeuFW5lWAx8fHRZKLZZ0K26k3/wDDk=" providerId="None" clId="Web-{40803C3D-E678-490C-9B9D-CA5FC201D15A}" dt="2021-08-07T03:00:05.100" v="38" actId="20577"/>
          <ac:spMkLst>
            <pc:docMk/>
            <pc:sldMk cId="198790733" sldId="556"/>
            <ac:spMk id="2" creationId="{00000000-0000-0000-0000-000000000000}"/>
          </ac:spMkLst>
        </pc:spChg>
      </pc:sldChg>
      <pc:sldChg chg="ord">
        <pc:chgData name="Maegan Boutot" userId="kzOWCMCRp4kIejeuFW5lWAx8fHRZKLZZ0K26k3/wDDk=" providerId="None" clId="Web-{40803C3D-E678-490C-9B9D-CA5FC201D15A}" dt="2021-08-07T02:59:34.802" v="25"/>
        <pc:sldMkLst>
          <pc:docMk/>
          <pc:sldMk cId="2548966028" sldId="615"/>
        </pc:sldMkLst>
      </pc:sldChg>
      <pc:sldChg chg="addSp modSp new ord">
        <pc:chgData name="Maegan Boutot" userId="kzOWCMCRp4kIejeuFW5lWAx8fHRZKLZZ0K26k3/wDDk=" providerId="None" clId="Web-{40803C3D-E678-490C-9B9D-CA5FC201D15A}" dt="2021-08-07T03:02:01.543" v="56" actId="1076"/>
        <pc:sldMkLst>
          <pc:docMk/>
          <pc:sldMk cId="2415471374" sldId="622"/>
        </pc:sldMkLst>
        <pc:spChg chg="mod">
          <ac:chgData name="Maegan Boutot" userId="kzOWCMCRp4kIejeuFW5lWAx8fHRZKLZZ0K26k3/wDDk=" providerId="None" clId="Web-{40803C3D-E678-490C-9B9D-CA5FC201D15A}" dt="2021-08-07T03:01:58.903" v="55" actId="20577"/>
          <ac:spMkLst>
            <pc:docMk/>
            <pc:sldMk cId="2415471374" sldId="622"/>
            <ac:spMk id="2" creationId="{D061729A-C9E4-4E39-89AD-CB11A2A0E718}"/>
          </ac:spMkLst>
        </pc:spChg>
        <pc:picChg chg="add mod">
          <ac:chgData name="Maegan Boutot" userId="kzOWCMCRp4kIejeuFW5lWAx8fHRZKLZZ0K26k3/wDDk=" providerId="None" clId="Web-{40803C3D-E678-490C-9B9D-CA5FC201D15A}" dt="2021-08-07T03:02:01.543" v="56" actId="1076"/>
          <ac:picMkLst>
            <pc:docMk/>
            <pc:sldMk cId="2415471374" sldId="622"/>
            <ac:picMk id="3" creationId="{8579902E-B867-4B4A-A3E0-39865221FDE4}"/>
          </ac:picMkLst>
        </pc:picChg>
      </pc:sldChg>
      <pc:sldChg chg="addSp modSp new">
        <pc:chgData name="Maegan Boutot" userId="kzOWCMCRp4kIejeuFW5lWAx8fHRZKLZZ0K26k3/wDDk=" providerId="None" clId="Web-{40803C3D-E678-490C-9B9D-CA5FC201D15A}" dt="2021-08-07T03:05:50.633" v="78" actId="1076"/>
        <pc:sldMkLst>
          <pc:docMk/>
          <pc:sldMk cId="2103450470" sldId="623"/>
        </pc:sldMkLst>
        <pc:spChg chg="mod">
          <ac:chgData name="Maegan Boutot" userId="kzOWCMCRp4kIejeuFW5lWAx8fHRZKLZZ0K26k3/wDDk=" providerId="None" clId="Web-{40803C3D-E678-490C-9B9D-CA5FC201D15A}" dt="2021-08-07T03:05:48.117" v="77" actId="20577"/>
          <ac:spMkLst>
            <pc:docMk/>
            <pc:sldMk cId="2103450470" sldId="623"/>
            <ac:spMk id="2" creationId="{AA141914-B527-4C68-A481-C2FB76E224F2}"/>
          </ac:spMkLst>
        </pc:spChg>
        <pc:picChg chg="add mod">
          <ac:chgData name="Maegan Boutot" userId="kzOWCMCRp4kIejeuFW5lWAx8fHRZKLZZ0K26k3/wDDk=" providerId="None" clId="Web-{40803C3D-E678-490C-9B9D-CA5FC201D15A}" dt="2021-08-07T03:05:50.633" v="78" actId="1076"/>
          <ac:picMkLst>
            <pc:docMk/>
            <pc:sldMk cId="2103450470" sldId="623"/>
            <ac:picMk id="3" creationId="{E599F620-8B94-4288-9D01-38AC81F7FCE2}"/>
          </ac:picMkLst>
        </pc:picChg>
      </pc:sldChg>
    </pc:docChg>
  </pc:docChgLst>
  <pc:docChgLst>
    <pc:chgData name="Gail Gramarossa" userId="ELseRNRB99a/tU4BEQFGGSdNpBWy4t4ptrPYlZMwBtE=" providerId="None" clId="Web-{DD385EA3-3213-400F-9351-EE733E31B3DD}"/>
    <pc:docChg chg="">
      <pc:chgData name="Gail Gramarossa" userId="ELseRNRB99a/tU4BEQFGGSdNpBWy4t4ptrPYlZMwBtE=" providerId="None" clId="Web-{DD385EA3-3213-400F-9351-EE733E31B3DD}" dt="2021-08-23T16:15:08.496" v="0"/>
      <pc:docMkLst>
        <pc:docMk/>
      </pc:docMkLst>
      <pc:sldChg chg="addCm">
        <pc:chgData name="Gail Gramarossa" userId="ELseRNRB99a/tU4BEQFGGSdNpBWy4t4ptrPYlZMwBtE=" providerId="None" clId="Web-{DD385EA3-3213-400F-9351-EE733E31B3DD}" dt="2021-08-23T16:15:08.496" v="0"/>
        <pc:sldMkLst>
          <pc:docMk/>
          <pc:sldMk cId="3380280550" sldId="599"/>
        </pc:sldMkLst>
      </pc:sldChg>
    </pc:docChg>
  </pc:docChgLst>
  <pc:docChgLst>
    <pc:chgData name="Maegan Boutot" userId="kzOWCMCRp4kIejeuFW5lWAx8fHRZKLZZ0K26k3/wDDk=" providerId="None" clId="Web-{B9182B05-6B94-4BCA-8C47-6219A8FFAD71}"/>
    <pc:docChg chg="modSld">
      <pc:chgData name="Maegan Boutot" userId="kzOWCMCRp4kIejeuFW5lWAx8fHRZKLZZ0K26k3/wDDk=" providerId="None" clId="Web-{B9182B05-6B94-4BCA-8C47-6219A8FFAD71}" dt="2021-07-22T18:30:48.343" v="11" actId="20577"/>
      <pc:docMkLst>
        <pc:docMk/>
      </pc:docMkLst>
      <pc:sldChg chg="modSp">
        <pc:chgData name="Maegan Boutot" userId="kzOWCMCRp4kIejeuFW5lWAx8fHRZKLZZ0K26k3/wDDk=" providerId="None" clId="Web-{B9182B05-6B94-4BCA-8C47-6219A8FFAD71}" dt="2021-07-22T18:30:48.343" v="11" actId="20577"/>
        <pc:sldMkLst>
          <pc:docMk/>
          <pc:sldMk cId="1742879" sldId="580"/>
        </pc:sldMkLst>
        <pc:spChg chg="mod">
          <ac:chgData name="Maegan Boutot" userId="kzOWCMCRp4kIejeuFW5lWAx8fHRZKLZZ0K26k3/wDDk=" providerId="None" clId="Web-{B9182B05-6B94-4BCA-8C47-6219A8FFAD71}" dt="2021-07-22T18:30:48.343" v="11" actId="20577"/>
          <ac:spMkLst>
            <pc:docMk/>
            <pc:sldMk cId="1742879" sldId="580"/>
            <ac:spMk id="2" creationId="{6944AD7F-8D68-47FE-ADDD-B7B7F9F90D86}"/>
          </ac:spMkLst>
        </pc:spChg>
      </pc:sldChg>
    </pc:docChg>
  </pc:docChgLst>
  <pc:docChgLst>
    <pc:chgData name="Maegan Boutot" userId="kzOWCMCRp4kIejeuFW5lWAx8fHRZKLZZ0K26k3/wDDk=" providerId="None" clId="Web-{DE6C86A7-5E07-4D57-B97A-2E55D76A8BF3}"/>
    <pc:docChg chg="modSld">
      <pc:chgData name="Maegan Boutot" userId="kzOWCMCRp4kIejeuFW5lWAx8fHRZKLZZ0K26k3/wDDk=" providerId="None" clId="Web-{DE6C86A7-5E07-4D57-B97A-2E55D76A8BF3}" dt="2021-08-11T23:14:31.629" v="28" actId="20577"/>
      <pc:docMkLst>
        <pc:docMk/>
      </pc:docMkLst>
      <pc:sldChg chg="modSp">
        <pc:chgData name="Maegan Boutot" userId="kzOWCMCRp4kIejeuFW5lWAx8fHRZKLZZ0K26k3/wDDk=" providerId="None" clId="Web-{DE6C86A7-5E07-4D57-B97A-2E55D76A8BF3}" dt="2021-08-11T22:36:58.388" v="2" actId="20577"/>
        <pc:sldMkLst>
          <pc:docMk/>
          <pc:sldMk cId="221599240" sldId="586"/>
        </pc:sldMkLst>
        <pc:spChg chg="mod">
          <ac:chgData name="Maegan Boutot" userId="kzOWCMCRp4kIejeuFW5lWAx8fHRZKLZZ0K26k3/wDDk=" providerId="None" clId="Web-{DE6C86A7-5E07-4D57-B97A-2E55D76A8BF3}" dt="2021-08-11T22:36:58.388" v="2" actId="20577"/>
          <ac:spMkLst>
            <pc:docMk/>
            <pc:sldMk cId="221599240" sldId="586"/>
            <ac:spMk id="2" creationId="{10EBF36B-1B8C-4CFC-B06E-E7ED6437569F}"/>
          </ac:spMkLst>
        </pc:spChg>
      </pc:sldChg>
      <pc:sldChg chg="delSp">
        <pc:chgData name="Maegan Boutot" userId="kzOWCMCRp4kIejeuFW5lWAx8fHRZKLZZ0K26k3/wDDk=" providerId="None" clId="Web-{DE6C86A7-5E07-4D57-B97A-2E55D76A8BF3}" dt="2021-08-11T22:37:05.591" v="3"/>
        <pc:sldMkLst>
          <pc:docMk/>
          <pc:sldMk cId="3294492601" sldId="587"/>
        </pc:sldMkLst>
        <pc:spChg chg="del">
          <ac:chgData name="Maegan Boutot" userId="kzOWCMCRp4kIejeuFW5lWAx8fHRZKLZZ0K26k3/wDDk=" providerId="None" clId="Web-{DE6C86A7-5E07-4D57-B97A-2E55D76A8BF3}" dt="2021-08-11T22:37:05.591" v="3"/>
          <ac:spMkLst>
            <pc:docMk/>
            <pc:sldMk cId="3294492601" sldId="587"/>
            <ac:spMk id="4" creationId="{898F3F3A-6255-44B3-B2FA-77154D448DAD}"/>
          </ac:spMkLst>
        </pc:spChg>
      </pc:sldChg>
      <pc:sldChg chg="modSp">
        <pc:chgData name="Maegan Boutot" userId="kzOWCMCRp4kIejeuFW5lWAx8fHRZKLZZ0K26k3/wDDk=" providerId="None" clId="Web-{DE6C86A7-5E07-4D57-B97A-2E55D76A8BF3}" dt="2021-08-11T23:14:31.629" v="28" actId="20577"/>
        <pc:sldMkLst>
          <pc:docMk/>
          <pc:sldMk cId="3041737612" sldId="637"/>
        </pc:sldMkLst>
        <pc:spChg chg="mod">
          <ac:chgData name="Maegan Boutot" userId="kzOWCMCRp4kIejeuFW5lWAx8fHRZKLZZ0K26k3/wDDk=" providerId="None" clId="Web-{DE6C86A7-5E07-4D57-B97A-2E55D76A8BF3}" dt="2021-08-11T23:14:31.629" v="28" actId="20577"/>
          <ac:spMkLst>
            <pc:docMk/>
            <pc:sldMk cId="3041737612" sldId="637"/>
            <ac:spMk id="2" creationId="{6A3891DF-4297-46BD-A363-A62296F62FD5}"/>
          </ac:spMkLst>
        </pc:spChg>
      </pc:sldChg>
    </pc:docChg>
  </pc:docChgLst>
  <pc:docChgLst>
    <pc:chgData name="Maegan Boutot" userId="kzOWCMCRp4kIejeuFW5lWAx8fHRZKLZZ0K26k3/wDDk=" providerId="None" clId="Web-{4503C951-12B1-4137-A428-5521DB940736}"/>
    <pc:docChg chg="addSld modSld sldOrd">
      <pc:chgData name="Maegan Boutot" userId="kzOWCMCRp4kIejeuFW5lWAx8fHRZKLZZ0K26k3/wDDk=" providerId="None" clId="Web-{4503C951-12B1-4137-A428-5521DB940736}" dt="2021-07-27T17:04:12.798" v="587" actId="20577"/>
      <pc:docMkLst>
        <pc:docMk/>
      </pc:docMkLst>
      <pc:sldChg chg="ord">
        <pc:chgData name="Maegan Boutot" userId="kzOWCMCRp4kIejeuFW5lWAx8fHRZKLZZ0K26k3/wDDk=" providerId="None" clId="Web-{4503C951-12B1-4137-A428-5521DB940736}" dt="2021-07-27T15:27:14.158" v="140"/>
        <pc:sldMkLst>
          <pc:docMk/>
          <pc:sldMk cId="1705191479" sldId="571"/>
        </pc:sldMkLst>
      </pc:sldChg>
      <pc:sldChg chg="addSp delSp modSp">
        <pc:chgData name="Maegan Boutot" userId="kzOWCMCRp4kIejeuFW5lWAx8fHRZKLZZ0K26k3/wDDk=" providerId="None" clId="Web-{4503C951-12B1-4137-A428-5521DB940736}" dt="2021-07-27T15:26:08.312" v="68" actId="1076"/>
        <pc:sldMkLst>
          <pc:docMk/>
          <pc:sldMk cId="1742879" sldId="580"/>
        </pc:sldMkLst>
        <pc:spChg chg="mod">
          <ac:chgData name="Maegan Boutot" userId="kzOWCMCRp4kIejeuFW5lWAx8fHRZKLZZ0K26k3/wDDk=" providerId="None" clId="Web-{4503C951-12B1-4137-A428-5521DB940736}" dt="2021-07-27T15:26:05.203" v="65" actId="14100"/>
          <ac:spMkLst>
            <pc:docMk/>
            <pc:sldMk cId="1742879" sldId="580"/>
            <ac:spMk id="2" creationId="{6944AD7F-8D68-47FE-ADDD-B7B7F9F90D86}"/>
          </ac:spMkLst>
        </pc:spChg>
        <pc:spChg chg="add del mod">
          <ac:chgData name="Maegan Boutot" userId="kzOWCMCRp4kIejeuFW5lWAx8fHRZKLZZ0K26k3/wDDk=" providerId="None" clId="Web-{4503C951-12B1-4137-A428-5521DB940736}" dt="2021-07-27T15:22:28.040" v="16"/>
          <ac:spMkLst>
            <pc:docMk/>
            <pc:sldMk cId="1742879" sldId="580"/>
            <ac:spMk id="5" creationId="{9910C105-C383-4FA0-9CAA-A5EDD3FC9963}"/>
          </ac:spMkLst>
        </pc:spChg>
        <pc:picChg chg="del">
          <ac:chgData name="Maegan Boutot" userId="kzOWCMCRp4kIejeuFW5lWAx8fHRZKLZZ0K26k3/wDDk=" providerId="None" clId="Web-{4503C951-12B1-4137-A428-5521DB940736}" dt="2021-07-27T15:19:59.567" v="14"/>
          <ac:picMkLst>
            <pc:docMk/>
            <pc:sldMk cId="1742879" sldId="580"/>
            <ac:picMk id="4" creationId="{C21EAB17-F03B-4382-8702-2BF6E606EB64}"/>
          </ac:picMkLst>
        </pc:picChg>
        <pc:picChg chg="add mod ord">
          <ac:chgData name="Maegan Boutot" userId="kzOWCMCRp4kIejeuFW5lWAx8fHRZKLZZ0K26k3/wDDk=" providerId="None" clId="Web-{4503C951-12B1-4137-A428-5521DB940736}" dt="2021-07-27T15:26:08.312" v="68" actId="1076"/>
          <ac:picMkLst>
            <pc:docMk/>
            <pc:sldMk cId="1742879" sldId="580"/>
            <ac:picMk id="6" creationId="{893448F8-FDEB-4860-A498-E978BBFC9649}"/>
          </ac:picMkLst>
        </pc:picChg>
      </pc:sldChg>
      <pc:sldChg chg="addSp delSp modSp new ord">
        <pc:chgData name="Maegan Boutot" userId="kzOWCMCRp4kIejeuFW5lWAx8fHRZKLZZ0K26k3/wDDk=" providerId="None" clId="Web-{4503C951-12B1-4137-A428-5521DB940736}" dt="2021-07-27T15:26:16.203" v="70"/>
        <pc:sldMkLst>
          <pc:docMk/>
          <pc:sldMk cId="2231665324" sldId="594"/>
        </pc:sldMkLst>
        <pc:spChg chg="del mod">
          <ac:chgData name="Maegan Boutot" userId="kzOWCMCRp4kIejeuFW5lWAx8fHRZKLZZ0K26k3/wDDk=" providerId="None" clId="Web-{4503C951-12B1-4137-A428-5521DB940736}" dt="2021-07-27T15:24:55.232" v="47"/>
          <ac:spMkLst>
            <pc:docMk/>
            <pc:sldMk cId="2231665324" sldId="594"/>
            <ac:spMk id="2" creationId="{F8D8C73C-A945-44E5-9A08-9842F2394FAD}"/>
          </ac:spMkLst>
        </pc:spChg>
        <pc:spChg chg="del">
          <ac:chgData name="Maegan Boutot" userId="kzOWCMCRp4kIejeuFW5lWAx8fHRZKLZZ0K26k3/wDDk=" providerId="None" clId="Web-{4503C951-12B1-4137-A428-5521DB940736}" dt="2021-07-27T15:23:20.510" v="20"/>
          <ac:spMkLst>
            <pc:docMk/>
            <pc:sldMk cId="2231665324" sldId="594"/>
            <ac:spMk id="3" creationId="{6A4FF690-F1DB-401E-93B7-88ED1A69857E}"/>
          </ac:spMkLst>
        </pc:spChg>
        <pc:spChg chg="add del mod">
          <ac:chgData name="Maegan Boutot" userId="kzOWCMCRp4kIejeuFW5lWAx8fHRZKLZZ0K26k3/wDDk=" providerId="None" clId="Web-{4503C951-12B1-4137-A428-5521DB940736}" dt="2021-07-27T15:25:00.123" v="50"/>
          <ac:spMkLst>
            <pc:docMk/>
            <pc:sldMk cId="2231665324" sldId="594"/>
            <ac:spMk id="6" creationId="{DF95C87C-2CE6-4AF2-B32D-8A13E7FBA5D2}"/>
          </ac:spMkLst>
        </pc:spChg>
        <pc:spChg chg="add mod">
          <ac:chgData name="Maegan Boutot" userId="kzOWCMCRp4kIejeuFW5lWAx8fHRZKLZZ0K26k3/wDDk=" providerId="None" clId="Web-{4503C951-12B1-4137-A428-5521DB940736}" dt="2021-07-27T15:25:14.451" v="54" actId="20577"/>
          <ac:spMkLst>
            <pc:docMk/>
            <pc:sldMk cId="2231665324" sldId="594"/>
            <ac:spMk id="8" creationId="{657BE656-CE8D-4AC9-9C7B-94B4040CFDC6}"/>
          </ac:spMkLst>
        </pc:spChg>
        <pc:spChg chg="add mod">
          <ac:chgData name="Maegan Boutot" userId="kzOWCMCRp4kIejeuFW5lWAx8fHRZKLZZ0K26k3/wDDk=" providerId="None" clId="Web-{4503C951-12B1-4137-A428-5521DB940736}" dt="2021-07-27T15:25:51.515" v="62" actId="20577"/>
          <ac:spMkLst>
            <pc:docMk/>
            <pc:sldMk cId="2231665324" sldId="594"/>
            <ac:spMk id="10" creationId="{C752C12B-0D51-4822-AEA6-4DFB34924E88}"/>
          </ac:spMkLst>
        </pc:spChg>
        <pc:picChg chg="add mod ord">
          <ac:chgData name="Maegan Boutot" userId="kzOWCMCRp4kIejeuFW5lWAx8fHRZKLZZ0K26k3/wDDk=" providerId="None" clId="Web-{4503C951-12B1-4137-A428-5521DB940736}" dt="2021-07-27T15:25:30.280" v="60" actId="1076"/>
          <ac:picMkLst>
            <pc:docMk/>
            <pc:sldMk cId="2231665324" sldId="594"/>
            <ac:picMk id="4" creationId="{C9C47375-42A5-4D31-8BDB-635E7221062A}"/>
          </ac:picMkLst>
        </pc:picChg>
      </pc:sldChg>
      <pc:sldChg chg="addSp delSp modSp new ord">
        <pc:chgData name="Maegan Boutot" userId="kzOWCMCRp4kIejeuFW5lWAx8fHRZKLZZ0K26k3/wDDk=" providerId="None" clId="Web-{4503C951-12B1-4137-A428-5521DB940736}" dt="2021-07-27T15:26:14.375" v="69"/>
        <pc:sldMkLst>
          <pc:docMk/>
          <pc:sldMk cId="623780544" sldId="595"/>
        </pc:sldMkLst>
        <pc:spChg chg="mod">
          <ac:chgData name="Maegan Boutot" userId="kzOWCMCRp4kIejeuFW5lWAx8fHRZKLZZ0K26k3/wDDk=" providerId="None" clId="Web-{4503C951-12B1-4137-A428-5521DB940736}" dt="2021-07-27T15:24:48.575" v="46" actId="20577"/>
          <ac:spMkLst>
            <pc:docMk/>
            <pc:sldMk cId="623780544" sldId="595"/>
            <ac:spMk id="2" creationId="{96708A34-04ED-4E86-82FF-EFEC7FAD4B28}"/>
          </ac:spMkLst>
        </pc:spChg>
        <pc:spChg chg="del">
          <ac:chgData name="Maegan Boutot" userId="kzOWCMCRp4kIejeuFW5lWAx8fHRZKLZZ0K26k3/wDDk=" providerId="None" clId="Web-{4503C951-12B1-4137-A428-5521DB940736}" dt="2021-07-27T15:24:08.715" v="30"/>
          <ac:spMkLst>
            <pc:docMk/>
            <pc:sldMk cId="623780544" sldId="595"/>
            <ac:spMk id="3" creationId="{F5D49051-987D-4601-B9F5-2869A4D07444}"/>
          </ac:spMkLst>
        </pc:spChg>
        <pc:picChg chg="add mod ord">
          <ac:chgData name="Maegan Boutot" userId="kzOWCMCRp4kIejeuFW5lWAx8fHRZKLZZ0K26k3/wDDk=" providerId="None" clId="Web-{4503C951-12B1-4137-A428-5521DB940736}" dt="2021-07-27T15:24:42.732" v="43" actId="1076"/>
          <ac:picMkLst>
            <pc:docMk/>
            <pc:sldMk cId="623780544" sldId="595"/>
            <ac:picMk id="4" creationId="{133A8D63-A257-4B37-B377-E183277CC51A}"/>
          </ac:picMkLst>
        </pc:picChg>
      </pc:sldChg>
      <pc:sldChg chg="modSp new">
        <pc:chgData name="Maegan Boutot" userId="kzOWCMCRp4kIejeuFW5lWAx8fHRZKLZZ0K26k3/wDDk=" providerId="None" clId="Web-{4503C951-12B1-4137-A428-5521DB940736}" dt="2021-07-27T15:26:43.250" v="118"/>
        <pc:sldMkLst>
          <pc:docMk/>
          <pc:sldMk cId="715736144" sldId="596"/>
        </pc:sldMkLst>
        <pc:spChg chg="mod">
          <ac:chgData name="Maegan Boutot" userId="kzOWCMCRp4kIejeuFW5lWAx8fHRZKLZZ0K26k3/wDDk=" providerId="None" clId="Web-{4503C951-12B1-4137-A428-5521DB940736}" dt="2021-07-27T15:26:43.250" v="118"/>
          <ac:spMkLst>
            <pc:docMk/>
            <pc:sldMk cId="715736144" sldId="596"/>
            <ac:spMk id="2" creationId="{3749C3B7-E1EC-413D-BC6A-3369054A2A3F}"/>
          </ac:spMkLst>
        </pc:spChg>
      </pc:sldChg>
      <pc:sldChg chg="modSp new">
        <pc:chgData name="Maegan Boutot" userId="kzOWCMCRp4kIejeuFW5lWAx8fHRZKLZZ0K26k3/wDDk=" providerId="None" clId="Web-{4503C951-12B1-4137-A428-5521DB940736}" dt="2021-07-27T15:27:08.032" v="139" actId="1076"/>
        <pc:sldMkLst>
          <pc:docMk/>
          <pc:sldMk cId="1927397601" sldId="597"/>
        </pc:sldMkLst>
        <pc:spChg chg="mod">
          <ac:chgData name="Maegan Boutot" userId="kzOWCMCRp4kIejeuFW5lWAx8fHRZKLZZ0K26k3/wDDk=" providerId="None" clId="Web-{4503C951-12B1-4137-A428-5521DB940736}" dt="2021-07-27T15:27:08.032" v="139" actId="1076"/>
          <ac:spMkLst>
            <pc:docMk/>
            <pc:sldMk cId="1927397601" sldId="597"/>
            <ac:spMk id="2" creationId="{8E254CDB-0933-4E42-A45D-56AFE36CEB85}"/>
          </ac:spMkLst>
        </pc:spChg>
      </pc:sldChg>
      <pc:sldChg chg="addSp delSp modSp new ord">
        <pc:chgData name="Maegan Boutot" userId="kzOWCMCRp4kIejeuFW5lWAx8fHRZKLZZ0K26k3/wDDk=" providerId="None" clId="Web-{4503C951-12B1-4137-A428-5521DB940736}" dt="2021-07-27T16:42:24.701" v="175"/>
        <pc:sldMkLst>
          <pc:docMk/>
          <pc:sldMk cId="2961213167" sldId="598"/>
        </pc:sldMkLst>
        <pc:spChg chg="mod">
          <ac:chgData name="Maegan Boutot" userId="kzOWCMCRp4kIejeuFW5lWAx8fHRZKLZZ0K26k3/wDDk=" providerId="None" clId="Web-{4503C951-12B1-4137-A428-5521DB940736}" dt="2021-07-27T16:36:27.066" v="171" actId="1076"/>
          <ac:spMkLst>
            <pc:docMk/>
            <pc:sldMk cId="2961213167" sldId="598"/>
            <ac:spMk id="2" creationId="{9A1DEEC6-6BF3-40B0-8986-08A60EC05125}"/>
          </ac:spMkLst>
        </pc:spChg>
        <pc:spChg chg="del">
          <ac:chgData name="Maegan Boutot" userId="kzOWCMCRp4kIejeuFW5lWAx8fHRZKLZZ0K26k3/wDDk=" providerId="None" clId="Web-{4503C951-12B1-4137-A428-5521DB940736}" dt="2021-07-27T16:36:00.597" v="164"/>
          <ac:spMkLst>
            <pc:docMk/>
            <pc:sldMk cId="2961213167" sldId="598"/>
            <ac:spMk id="3" creationId="{17C2087A-B15A-4A73-B25C-30BEAC940250}"/>
          </ac:spMkLst>
        </pc:spChg>
        <pc:picChg chg="add mod ord">
          <ac:chgData name="Maegan Boutot" userId="kzOWCMCRp4kIejeuFW5lWAx8fHRZKLZZ0K26k3/wDDk=" providerId="None" clId="Web-{4503C951-12B1-4137-A428-5521DB940736}" dt="2021-07-27T16:38:09.460" v="173" actId="1076"/>
          <ac:picMkLst>
            <pc:docMk/>
            <pc:sldMk cId="2961213167" sldId="598"/>
            <ac:picMk id="4" creationId="{3B6CFAF1-0226-45CD-95D9-88A8B99F061B}"/>
          </ac:picMkLst>
        </pc:picChg>
      </pc:sldChg>
      <pc:sldChg chg="modSp new">
        <pc:chgData name="Maegan Boutot" userId="kzOWCMCRp4kIejeuFW5lWAx8fHRZKLZZ0K26k3/wDDk=" providerId="None" clId="Web-{4503C951-12B1-4137-A428-5521DB940736}" dt="2021-07-27T17:04:12.798" v="587" actId="20577"/>
        <pc:sldMkLst>
          <pc:docMk/>
          <pc:sldMk cId="3380280550" sldId="599"/>
        </pc:sldMkLst>
        <pc:spChg chg="mod">
          <ac:chgData name="Maegan Boutot" userId="kzOWCMCRp4kIejeuFW5lWAx8fHRZKLZZ0K26k3/wDDk=" providerId="None" clId="Web-{4503C951-12B1-4137-A428-5521DB940736}" dt="2021-07-27T17:00:13.620" v="404" actId="14100"/>
          <ac:spMkLst>
            <pc:docMk/>
            <pc:sldMk cId="3380280550" sldId="599"/>
            <ac:spMk id="2" creationId="{B83630DA-442E-4558-BE34-413DA6A36BE9}"/>
          </ac:spMkLst>
        </pc:spChg>
        <pc:spChg chg="mod">
          <ac:chgData name="Maegan Boutot" userId="kzOWCMCRp4kIejeuFW5lWAx8fHRZKLZZ0K26k3/wDDk=" providerId="None" clId="Web-{4503C951-12B1-4137-A428-5521DB940736}" dt="2021-07-27T17:04:12.798" v="587" actId="20577"/>
          <ac:spMkLst>
            <pc:docMk/>
            <pc:sldMk cId="3380280550" sldId="599"/>
            <ac:spMk id="3" creationId="{A350F64E-47F1-4765-967E-5371843E5E45}"/>
          </ac:spMkLst>
        </pc:spChg>
      </pc:sldChg>
    </pc:docChg>
  </pc:docChgLst>
  <pc:docChgLst>
    <pc:chgData name="Maegan Boutot" userId="kzOWCMCRp4kIejeuFW5lWAx8fHRZKLZZ0K26k3/wDDk=" providerId="None" clId="Web-{B1D90A77-5C5F-484C-9B69-225E609F4F71}"/>
    <pc:docChg chg="modSld">
      <pc:chgData name="Maegan Boutot" userId="kzOWCMCRp4kIejeuFW5lWAx8fHRZKLZZ0K26k3/wDDk=" providerId="None" clId="Web-{B1D90A77-5C5F-484C-9B69-225E609F4F71}" dt="2021-11-08T21:56:38.688" v="0"/>
      <pc:docMkLst>
        <pc:docMk/>
      </pc:docMkLst>
      <pc:sldChg chg="delSp">
        <pc:chgData name="Maegan Boutot" userId="kzOWCMCRp4kIejeuFW5lWAx8fHRZKLZZ0K26k3/wDDk=" providerId="None" clId="Web-{B1D90A77-5C5F-484C-9B69-225E609F4F71}" dt="2021-11-08T21:56:38.688" v="0"/>
        <pc:sldMkLst>
          <pc:docMk/>
          <pc:sldMk cId="3142434044" sldId="463"/>
        </pc:sldMkLst>
        <pc:spChg chg="del">
          <ac:chgData name="Maegan Boutot" userId="kzOWCMCRp4kIejeuFW5lWAx8fHRZKLZZ0K26k3/wDDk=" providerId="None" clId="Web-{B1D90A77-5C5F-484C-9B69-225E609F4F71}" dt="2021-11-08T21:56:38.688" v="0"/>
          <ac:spMkLst>
            <pc:docMk/>
            <pc:sldMk cId="3142434044" sldId="463"/>
            <ac:spMk id="3" creationId="{60D44B57-D984-4503-B6F4-BC8DD54A14EB}"/>
          </ac:spMkLst>
        </pc:spChg>
      </pc:sldChg>
    </pc:docChg>
  </pc:docChgLst>
  <pc:docChgLst>
    <pc:chgData name="Maegan Boutot" clId="Web-{E5537687-DB6A-465F-8F58-38314DBC8935}"/>
    <pc:docChg chg="addSld delSld modSld">
      <pc:chgData name="Maegan Boutot" userId="" providerId="" clId="Web-{E5537687-DB6A-465F-8F58-38314DBC8935}" dt="2021-08-11T21:06:54.178" v="97" actId="1076"/>
      <pc:docMkLst>
        <pc:docMk/>
      </pc:docMkLst>
      <pc:sldChg chg="del">
        <pc:chgData name="Maegan Boutot" userId="" providerId="" clId="Web-{E5537687-DB6A-465F-8F58-38314DBC8935}" dt="2021-08-11T20:53:24.028" v="1"/>
        <pc:sldMkLst>
          <pc:docMk/>
          <pc:sldMk cId="3666013664" sldId="513"/>
        </pc:sldMkLst>
      </pc:sldChg>
      <pc:sldChg chg="del">
        <pc:chgData name="Maegan Boutot" userId="" providerId="" clId="Web-{E5537687-DB6A-465F-8F58-38314DBC8935}" dt="2021-08-11T20:53:24.043" v="3"/>
        <pc:sldMkLst>
          <pc:docMk/>
          <pc:sldMk cId="522632903" sldId="514"/>
        </pc:sldMkLst>
      </pc:sldChg>
      <pc:sldChg chg="del">
        <pc:chgData name="Maegan Boutot" userId="" providerId="" clId="Web-{E5537687-DB6A-465F-8F58-38314DBC8935}" dt="2021-08-11T20:43:23.180" v="0"/>
        <pc:sldMkLst>
          <pc:docMk/>
          <pc:sldMk cId="1241912770" sldId="527"/>
        </pc:sldMkLst>
      </pc:sldChg>
      <pc:sldChg chg="del">
        <pc:chgData name="Maegan Boutot" userId="" providerId="" clId="Web-{E5537687-DB6A-465F-8F58-38314DBC8935}" dt="2021-08-11T20:53:24.043" v="2"/>
        <pc:sldMkLst>
          <pc:docMk/>
          <pc:sldMk cId="1476105301" sldId="528"/>
        </pc:sldMkLst>
      </pc:sldChg>
      <pc:sldChg chg="del">
        <pc:chgData name="Maegan Boutot" userId="" providerId="" clId="Web-{E5537687-DB6A-465F-8F58-38314DBC8935}" dt="2021-08-11T20:53:24.043" v="4"/>
        <pc:sldMkLst>
          <pc:docMk/>
          <pc:sldMk cId="4070702658" sldId="542"/>
        </pc:sldMkLst>
      </pc:sldChg>
      <pc:sldChg chg="addSp delSp modSp new">
        <pc:chgData name="Maegan Boutot" userId="" providerId="" clId="Web-{E5537687-DB6A-465F-8F58-38314DBC8935}" dt="2021-08-11T21:06:54.178" v="97" actId="1076"/>
        <pc:sldMkLst>
          <pc:docMk/>
          <pc:sldMk cId="4020733971" sldId="632"/>
        </pc:sldMkLst>
        <pc:spChg chg="mod">
          <ac:chgData name="Maegan Boutot" userId="" providerId="" clId="Web-{E5537687-DB6A-465F-8F58-38314DBC8935}" dt="2021-08-11T21:06:47.725" v="95" actId="14100"/>
          <ac:spMkLst>
            <pc:docMk/>
            <pc:sldMk cId="4020733971" sldId="632"/>
            <ac:spMk id="2" creationId="{5F6F84F5-5DC8-48B4-BA63-51E8CE67E1A1}"/>
          </ac:spMkLst>
        </pc:spChg>
        <pc:spChg chg="del">
          <ac:chgData name="Maegan Boutot" userId="" providerId="" clId="Web-{E5537687-DB6A-465F-8F58-38314DBC8935}" dt="2021-08-11T21:03:58.876" v="29"/>
          <ac:spMkLst>
            <pc:docMk/>
            <pc:sldMk cId="4020733971" sldId="632"/>
            <ac:spMk id="3" creationId="{A74C42D9-7837-45A3-9660-0225BB43EF90}"/>
          </ac:spMkLst>
        </pc:spChg>
        <pc:picChg chg="add del mod">
          <ac:chgData name="Maegan Boutot" userId="" providerId="" clId="Web-{E5537687-DB6A-465F-8F58-38314DBC8935}" dt="2021-08-11T21:04:30.486" v="48"/>
          <ac:picMkLst>
            <pc:docMk/>
            <pc:sldMk cId="4020733971" sldId="632"/>
            <ac:picMk id="4" creationId="{96824F0D-C1BB-40B6-A32D-B826AABE7B49}"/>
          </ac:picMkLst>
        </pc:picChg>
        <pc:picChg chg="add del mod">
          <ac:chgData name="Maegan Boutot" userId="" providerId="" clId="Web-{E5537687-DB6A-465F-8F58-38314DBC8935}" dt="2021-08-11T21:04:49.971" v="55"/>
          <ac:picMkLst>
            <pc:docMk/>
            <pc:sldMk cId="4020733971" sldId="632"/>
            <ac:picMk id="5" creationId="{3697CABE-FA69-46FA-871E-393794831889}"/>
          </ac:picMkLst>
        </pc:picChg>
        <pc:picChg chg="add mod">
          <ac:chgData name="Maegan Boutot" userId="" providerId="" clId="Web-{E5537687-DB6A-465F-8F58-38314DBC8935}" dt="2021-08-11T21:06:54.178" v="97" actId="1076"/>
          <ac:picMkLst>
            <pc:docMk/>
            <pc:sldMk cId="4020733971" sldId="632"/>
            <ac:picMk id="6" creationId="{FBA79711-8A5F-4936-A22E-11E7B7B8BF1A}"/>
          </ac:picMkLst>
        </pc:picChg>
      </pc:sldChg>
    </pc:docChg>
  </pc:docChgLst>
  <pc:docChgLst>
    <pc:chgData name="Maegan Boutot" userId="kzOWCMCRp4kIejeuFW5lWAx8fHRZKLZZ0K26k3/wDDk=" providerId="None" clId="Web-{BC254E55-6F43-4B81-9C52-C546407CF572}"/>
    <pc:docChg chg="modSld">
      <pc:chgData name="Maegan Boutot" userId="kzOWCMCRp4kIejeuFW5lWAx8fHRZKLZZ0K26k3/wDDk=" providerId="None" clId="Web-{BC254E55-6F43-4B81-9C52-C546407CF572}" dt="2021-09-09T19:00:07.336" v="4"/>
      <pc:docMkLst>
        <pc:docMk/>
      </pc:docMkLst>
      <pc:sldChg chg="delCm">
        <pc:chgData name="Maegan Boutot" userId="kzOWCMCRp4kIejeuFW5lWAx8fHRZKLZZ0K26k3/wDDk=" providerId="None" clId="Web-{BC254E55-6F43-4B81-9C52-C546407CF572}" dt="2021-09-09T18:59:54.696" v="2"/>
        <pc:sldMkLst>
          <pc:docMk/>
          <pc:sldMk cId="3361948036" sldId="631"/>
        </pc:sldMkLst>
      </pc:sldChg>
      <pc:sldChg chg="modSp">
        <pc:chgData name="Maegan Boutot" userId="kzOWCMCRp4kIejeuFW5lWAx8fHRZKLZZ0K26k3/wDDk=" providerId="None" clId="Web-{BC254E55-6F43-4B81-9C52-C546407CF572}" dt="2021-09-09T18:58:25.523" v="1" actId="20577"/>
        <pc:sldMkLst>
          <pc:docMk/>
          <pc:sldMk cId="4074892573" sldId="645"/>
        </pc:sldMkLst>
        <pc:spChg chg="mod">
          <ac:chgData name="Maegan Boutot" userId="kzOWCMCRp4kIejeuFW5lWAx8fHRZKLZZ0K26k3/wDDk=" providerId="None" clId="Web-{BC254E55-6F43-4B81-9C52-C546407CF572}" dt="2021-09-09T18:58:25.523" v="1" actId="20577"/>
          <ac:spMkLst>
            <pc:docMk/>
            <pc:sldMk cId="4074892573" sldId="645"/>
            <ac:spMk id="2" creationId="{69EEA126-8728-4EB4-962F-1F73D2FC1538}"/>
          </ac:spMkLst>
        </pc:spChg>
      </pc:sldChg>
      <pc:sldChg chg="delCm">
        <pc:chgData name="Maegan Boutot" userId="kzOWCMCRp4kIejeuFW5lWAx8fHRZKLZZ0K26k3/wDDk=" providerId="None" clId="Web-{BC254E55-6F43-4B81-9C52-C546407CF572}" dt="2021-09-09T19:00:07.336" v="4"/>
        <pc:sldMkLst>
          <pc:docMk/>
          <pc:sldMk cId="2385068365" sldId="673"/>
        </pc:sldMkLst>
      </pc:sldChg>
      <pc:sldChg chg="delCm">
        <pc:chgData name="Maegan Boutot" userId="kzOWCMCRp4kIejeuFW5lWAx8fHRZKLZZ0K26k3/wDDk=" providerId="None" clId="Web-{BC254E55-6F43-4B81-9C52-C546407CF572}" dt="2021-09-09T18:59:59.680" v="3"/>
        <pc:sldMkLst>
          <pc:docMk/>
          <pc:sldMk cId="1007884731" sldId="678"/>
        </pc:sldMkLst>
      </pc:sldChg>
    </pc:docChg>
  </pc:docChgLst>
  <pc:docChgLst>
    <pc:chgData name="Maegan Boutot" clId="Web-{D1B826E1-8C53-4534-B1FD-FC013EE5B6FA}"/>
    <pc:docChg chg="modSld">
      <pc:chgData name="Maegan Boutot" userId="" providerId="" clId="Web-{D1B826E1-8C53-4534-B1FD-FC013EE5B6FA}" dt="2021-07-16T18:21:43.878" v="27" actId="14100"/>
      <pc:docMkLst>
        <pc:docMk/>
      </pc:docMkLst>
      <pc:sldChg chg="addSp delSp modSp">
        <pc:chgData name="Maegan Boutot" userId="" providerId="" clId="Web-{D1B826E1-8C53-4534-B1FD-FC013EE5B6FA}" dt="2021-07-16T18:21:43.878" v="27" actId="14100"/>
        <pc:sldMkLst>
          <pc:docMk/>
          <pc:sldMk cId="3572504064" sldId="579"/>
        </pc:sldMkLst>
        <pc:picChg chg="add mod">
          <ac:chgData name="Maegan Boutot" userId="" providerId="" clId="Web-{D1B826E1-8C53-4534-B1FD-FC013EE5B6FA}" dt="2021-07-16T18:21:43.878" v="27" actId="14100"/>
          <ac:picMkLst>
            <pc:docMk/>
            <pc:sldMk cId="3572504064" sldId="579"/>
            <ac:picMk id="3" creationId="{70379819-5DD3-421F-9937-0E592AC3C49C}"/>
          </ac:picMkLst>
        </pc:picChg>
        <pc:picChg chg="add mod">
          <ac:chgData name="Maegan Boutot" userId="" providerId="" clId="Web-{D1B826E1-8C53-4534-B1FD-FC013EE5B6FA}" dt="2021-07-16T18:21:41.315" v="26" actId="1076"/>
          <ac:picMkLst>
            <pc:docMk/>
            <pc:sldMk cId="3572504064" sldId="579"/>
            <ac:picMk id="4" creationId="{B61B883A-B9DC-4382-8C08-9E0FFCB59615}"/>
          </ac:picMkLst>
        </pc:picChg>
        <pc:picChg chg="add del mod">
          <ac:chgData name="Maegan Boutot" userId="" providerId="" clId="Web-{D1B826E1-8C53-4534-B1FD-FC013EE5B6FA}" dt="2021-07-16T18:20:51.330" v="6"/>
          <ac:picMkLst>
            <pc:docMk/>
            <pc:sldMk cId="3572504064" sldId="579"/>
            <ac:picMk id="5" creationId="{DEF4CE73-E576-4C45-8953-511F6787B028}"/>
          </ac:picMkLst>
        </pc:picChg>
        <pc:picChg chg="add mod">
          <ac:chgData name="Maegan Boutot" userId="" providerId="" clId="Web-{D1B826E1-8C53-4534-B1FD-FC013EE5B6FA}" dt="2021-07-16T18:21:38.534" v="22" actId="1076"/>
          <ac:picMkLst>
            <pc:docMk/>
            <pc:sldMk cId="3572504064" sldId="579"/>
            <ac:picMk id="6" creationId="{21519E11-CAA2-4A7F-9928-6DCC62DFA8EF}"/>
          </ac:picMkLst>
        </pc:picChg>
        <pc:picChg chg="mod">
          <ac:chgData name="Maegan Boutot" userId="" providerId="" clId="Web-{D1B826E1-8C53-4534-B1FD-FC013EE5B6FA}" dt="2021-07-16T18:21:39.971" v="24" actId="1076"/>
          <ac:picMkLst>
            <pc:docMk/>
            <pc:sldMk cId="3572504064" sldId="579"/>
            <ac:picMk id="7" creationId="{626FF1B5-CBA2-4683-A5A4-CE0BE9415630}"/>
          </ac:picMkLst>
        </pc:picChg>
        <pc:picChg chg="del">
          <ac:chgData name="Maegan Boutot" userId="" providerId="" clId="Web-{D1B826E1-8C53-4534-B1FD-FC013EE5B6FA}" dt="2021-07-16T18:20:38.095" v="0"/>
          <ac:picMkLst>
            <pc:docMk/>
            <pc:sldMk cId="3572504064" sldId="579"/>
            <ac:picMk id="9" creationId="{30A74523-2AD6-484B-80C9-419FD5DB2506}"/>
          </ac:picMkLst>
        </pc:picChg>
      </pc:sldChg>
    </pc:docChg>
  </pc:docChgLst>
  <pc:docChgLst>
    <pc:chgData name="Maegan Boutot" clId="Web-{6B2C12D7-7098-41BD-878E-2DBE7DF8F52F}"/>
    <pc:docChg chg="modSld">
      <pc:chgData name="Maegan Boutot" userId="" providerId="" clId="Web-{6B2C12D7-7098-41BD-878E-2DBE7DF8F52F}" dt="2021-07-29T21:59:36.669" v="82" actId="20577"/>
      <pc:docMkLst>
        <pc:docMk/>
      </pc:docMkLst>
      <pc:sldChg chg="modSp">
        <pc:chgData name="Maegan Boutot" userId="" providerId="" clId="Web-{6B2C12D7-7098-41BD-878E-2DBE7DF8F52F}" dt="2021-07-29T21:59:36.669" v="82" actId="20577"/>
        <pc:sldMkLst>
          <pc:docMk/>
          <pc:sldMk cId="1152883386" sldId="515"/>
        </pc:sldMkLst>
        <pc:graphicFrameChg chg="modGraphic">
          <ac:chgData name="Maegan Boutot" userId="" providerId="" clId="Web-{6B2C12D7-7098-41BD-878E-2DBE7DF8F52F}" dt="2021-07-29T21:59:36.669" v="82" actId="20577"/>
          <ac:graphicFrameMkLst>
            <pc:docMk/>
            <pc:sldMk cId="1152883386" sldId="515"/>
            <ac:graphicFrameMk id="4" creationId="{00000000-0000-0000-0000-000000000000}"/>
          </ac:graphicFrameMkLst>
        </pc:graphicFrameChg>
      </pc:sldChg>
      <pc:sldChg chg="addSp modSp">
        <pc:chgData name="Maegan Boutot" userId="" providerId="" clId="Web-{6B2C12D7-7098-41BD-878E-2DBE7DF8F52F}" dt="2021-07-29T21:57:08.258" v="63" actId="14100"/>
        <pc:sldMkLst>
          <pc:docMk/>
          <pc:sldMk cId="1656374122" sldId="532"/>
        </pc:sldMkLst>
        <pc:spChg chg="mod">
          <ac:chgData name="Maegan Boutot" userId="" providerId="" clId="Web-{6B2C12D7-7098-41BD-878E-2DBE7DF8F52F}" dt="2021-07-29T21:49:07.120" v="6" actId="1076"/>
          <ac:spMkLst>
            <pc:docMk/>
            <pc:sldMk cId="1656374122" sldId="532"/>
            <ac:spMk id="2" creationId="{C42BB2A6-1076-4973-8AE8-112FB82ED25F}"/>
          </ac:spMkLst>
        </pc:spChg>
        <pc:spChg chg="add mod">
          <ac:chgData name="Maegan Boutot" userId="" providerId="" clId="Web-{6B2C12D7-7098-41BD-878E-2DBE7DF8F52F}" dt="2021-07-29T21:57:08.258" v="63" actId="14100"/>
          <ac:spMkLst>
            <pc:docMk/>
            <pc:sldMk cId="1656374122" sldId="532"/>
            <ac:spMk id="3" creationId="{17B47863-6C47-4EAD-A392-E9BCC2CCFC9C}"/>
          </ac:spMkLst>
        </pc:spChg>
        <pc:spChg chg="mod">
          <ac:chgData name="Maegan Boutot" userId="" providerId="" clId="Web-{6B2C12D7-7098-41BD-878E-2DBE7DF8F52F}" dt="2021-07-29T21:48:51.448" v="3" actId="1076"/>
          <ac:spMkLst>
            <pc:docMk/>
            <pc:sldMk cId="1656374122" sldId="532"/>
            <ac:spMk id="10" creationId="{16C72027-446A-F247-BD7E-C27E5C43ECDA}"/>
          </ac:spMkLst>
        </pc:spChg>
        <pc:spChg chg="mod">
          <ac:chgData name="Maegan Boutot" userId="" providerId="" clId="Web-{6B2C12D7-7098-41BD-878E-2DBE7DF8F52F}" dt="2021-07-29T21:48:56.776" v="4" actId="1076"/>
          <ac:spMkLst>
            <pc:docMk/>
            <pc:sldMk cId="1656374122" sldId="532"/>
            <ac:spMk id="15" creationId="{CA5CEBF0-68EE-CE45-91CC-32C685FE2F7E}"/>
          </ac:spMkLst>
        </pc:spChg>
        <pc:spChg chg="mod">
          <ac:chgData name="Maegan Boutot" userId="" providerId="" clId="Web-{6B2C12D7-7098-41BD-878E-2DBE7DF8F52F}" dt="2021-07-29T21:49:12.011" v="8" actId="1076"/>
          <ac:spMkLst>
            <pc:docMk/>
            <pc:sldMk cId="1656374122" sldId="532"/>
            <ac:spMk id="16" creationId="{9FA4F2A2-F2D6-4BFB-AB2F-C37A253C7CFD}"/>
          </ac:spMkLst>
        </pc:spChg>
        <pc:spChg chg="mod">
          <ac:chgData name="Maegan Boutot" userId="" providerId="" clId="Web-{6B2C12D7-7098-41BD-878E-2DBE7DF8F52F}" dt="2021-07-29T21:53:21.830" v="15" actId="1076"/>
          <ac:spMkLst>
            <pc:docMk/>
            <pc:sldMk cId="1656374122" sldId="532"/>
            <ac:spMk id="17" creationId="{E42B4E47-03FD-40E3-98D2-8AA46AA8D2F7}"/>
          </ac:spMkLst>
        </pc:spChg>
        <pc:spChg chg="mod">
          <ac:chgData name="Maegan Boutot" userId="" providerId="" clId="Web-{6B2C12D7-7098-41BD-878E-2DBE7DF8F52F}" dt="2021-07-29T21:49:28.152" v="12" actId="1076"/>
          <ac:spMkLst>
            <pc:docMk/>
            <pc:sldMk cId="1656374122" sldId="532"/>
            <ac:spMk id="20" creationId="{97274826-C44A-184C-BCC8-8ACB3AC3BB08}"/>
          </ac:spMkLst>
        </pc:spChg>
        <pc:spChg chg="mod">
          <ac:chgData name="Maegan Boutot" userId="" providerId="" clId="Web-{6B2C12D7-7098-41BD-878E-2DBE7DF8F52F}" dt="2021-07-29T21:49:21.323" v="11" actId="1076"/>
          <ac:spMkLst>
            <pc:docMk/>
            <pc:sldMk cId="1656374122" sldId="532"/>
            <ac:spMk id="24" creationId="{052F98FD-A769-3A4C-B080-2C64A9E48ADA}"/>
          </ac:spMkLst>
        </pc:spChg>
        <pc:spChg chg="mod">
          <ac:chgData name="Maegan Boutot" userId="" providerId="" clId="Web-{6B2C12D7-7098-41BD-878E-2DBE7DF8F52F}" dt="2021-07-29T21:53:28.127" v="16" actId="1076"/>
          <ac:spMkLst>
            <pc:docMk/>
            <pc:sldMk cId="1656374122" sldId="532"/>
            <ac:spMk id="26" creationId="{08971BC1-256F-9949-BD5A-471E1D23C670}"/>
          </ac:spMkLst>
        </pc:spChg>
        <pc:spChg chg="mod">
          <ac:chgData name="Maegan Boutot" userId="" providerId="" clId="Web-{6B2C12D7-7098-41BD-878E-2DBE7DF8F52F}" dt="2021-07-29T21:49:15.198" v="9" actId="1076"/>
          <ac:spMkLst>
            <pc:docMk/>
            <pc:sldMk cId="1656374122" sldId="532"/>
            <ac:spMk id="28" creationId="{2ABA39F3-EFD4-194A-AAA9-61B2BA445A7C}"/>
          </ac:spMkLst>
        </pc:spChg>
        <pc:picChg chg="mod">
          <ac:chgData name="Maegan Boutot" userId="" providerId="" clId="Web-{6B2C12D7-7098-41BD-878E-2DBE7DF8F52F}" dt="2021-07-29T21:48:40.338" v="0" actId="1076"/>
          <ac:picMkLst>
            <pc:docMk/>
            <pc:sldMk cId="1656374122" sldId="532"/>
            <ac:picMk id="5" creationId="{67350991-B086-4482-ABFD-9128576A3238}"/>
          </ac:picMkLst>
        </pc:picChg>
        <pc:picChg chg="mod">
          <ac:chgData name="Maegan Boutot" userId="" providerId="" clId="Web-{6B2C12D7-7098-41BD-878E-2DBE7DF8F52F}" dt="2021-07-29T21:48:43.025" v="1" actId="1076"/>
          <ac:picMkLst>
            <pc:docMk/>
            <pc:sldMk cId="1656374122" sldId="532"/>
            <ac:picMk id="6" creationId="{708FEB68-EC96-4E16-A0A8-CF8F7FC0707D}"/>
          </ac:picMkLst>
        </pc:picChg>
        <pc:picChg chg="mod">
          <ac:chgData name="Maegan Boutot" userId="" providerId="" clId="Web-{6B2C12D7-7098-41BD-878E-2DBE7DF8F52F}" dt="2021-07-29T21:48:45.666" v="2" actId="1076"/>
          <ac:picMkLst>
            <pc:docMk/>
            <pc:sldMk cId="1656374122" sldId="532"/>
            <ac:picMk id="8" creationId="{44CCE166-5002-4684-9E3A-279287C5E128}"/>
          </ac:picMkLst>
        </pc:picChg>
      </pc:sldChg>
    </pc:docChg>
  </pc:docChgLst>
  <pc:docChgLst>
    <pc:chgData clId="Web-{5ED54831-48A9-4340-83C7-ADB55248CD0F}"/>
    <pc:docChg chg="modSld">
      <pc:chgData name="" userId="" providerId="" clId="Web-{5ED54831-48A9-4340-83C7-ADB55248CD0F}" dt="2019-09-03T17:12:42.081" v="20" actId="20577"/>
      <pc:docMkLst>
        <pc:docMk/>
      </pc:docMkLst>
      <pc:sldChg chg="modSp">
        <pc:chgData name="" userId="" providerId="" clId="Web-{5ED54831-48A9-4340-83C7-ADB55248CD0F}" dt="2019-09-03T17:12:42.081" v="19" actId="20577"/>
        <pc:sldMkLst>
          <pc:docMk/>
          <pc:sldMk cId="3337957663" sldId="469"/>
        </pc:sldMkLst>
        <pc:spChg chg="mod">
          <ac:chgData name="" userId="" providerId="" clId="Web-{5ED54831-48A9-4340-83C7-ADB55248CD0F}" dt="2019-09-03T17:12:42.081" v="19" actId="20577"/>
          <ac:spMkLst>
            <pc:docMk/>
            <pc:sldMk cId="3337957663" sldId="469"/>
            <ac:spMk id="46082" creationId="{00000000-0000-0000-0000-000000000000}"/>
          </ac:spMkLst>
        </pc:spChg>
      </pc:sldChg>
      <pc:sldChg chg="modSp">
        <pc:chgData name="" userId="" providerId="" clId="Web-{5ED54831-48A9-4340-83C7-ADB55248CD0F}" dt="2019-09-03T17:10:30.330" v="3" actId="20577"/>
        <pc:sldMkLst>
          <pc:docMk/>
          <pc:sldMk cId="1241912770" sldId="527"/>
        </pc:sldMkLst>
        <pc:spChg chg="mod">
          <ac:chgData name="" userId="" providerId="" clId="Web-{5ED54831-48A9-4340-83C7-ADB55248CD0F}" dt="2019-09-03T17:10:30.330" v="3" actId="20577"/>
          <ac:spMkLst>
            <pc:docMk/>
            <pc:sldMk cId="1241912770" sldId="527"/>
            <ac:spMk id="52" creationId="{0A6CD98C-9124-2643-90AC-7399EE3B2C7E}"/>
          </ac:spMkLst>
        </pc:spChg>
      </pc:sldChg>
      <pc:sldChg chg="addCm">
        <pc:chgData name="" userId="" providerId="" clId="Web-{5ED54831-48A9-4340-83C7-ADB55248CD0F}" dt="2019-09-03T17:09:21.846" v="0"/>
        <pc:sldMkLst>
          <pc:docMk/>
          <pc:sldMk cId="546317176" sldId="535"/>
        </pc:sldMkLst>
      </pc:sldChg>
      <pc:sldChg chg="modSp">
        <pc:chgData name="" userId="" providerId="" clId="Web-{5ED54831-48A9-4340-83C7-ADB55248CD0F}" dt="2019-09-03T17:12:13.456" v="12" actId="20577"/>
        <pc:sldMkLst>
          <pc:docMk/>
          <pc:sldMk cId="2234169694" sldId="557"/>
        </pc:sldMkLst>
        <pc:spChg chg="mod">
          <ac:chgData name="" userId="" providerId="" clId="Web-{5ED54831-48A9-4340-83C7-ADB55248CD0F}" dt="2019-09-03T17:12:13.456" v="12" actId="20577"/>
          <ac:spMkLst>
            <pc:docMk/>
            <pc:sldMk cId="2234169694" sldId="557"/>
            <ac:spMk id="2" creationId="{00000000-0000-0000-0000-000000000000}"/>
          </ac:spMkLst>
        </pc:spChg>
        <pc:spChg chg="mod">
          <ac:chgData name="" userId="" providerId="" clId="Web-{5ED54831-48A9-4340-83C7-ADB55248CD0F}" dt="2019-09-03T17:12:05.487" v="10" actId="20577"/>
          <ac:spMkLst>
            <pc:docMk/>
            <pc:sldMk cId="2234169694" sldId="557"/>
            <ac:spMk id="25" creationId="{0EE28D9E-DBF5-B446-B872-624AFB4A1048}"/>
          </ac:spMkLst>
        </pc:spChg>
      </pc:sldChg>
      <pc:sldChg chg="addCm">
        <pc:chgData name="" userId="" providerId="" clId="Web-{5ED54831-48A9-4340-83C7-ADB55248CD0F}" dt="2019-09-03T17:11:31.346" v="5"/>
        <pc:sldMkLst>
          <pc:docMk/>
          <pc:sldMk cId="3813067541" sldId="559"/>
        </pc:sldMkLst>
      </pc:sldChg>
    </pc:docChg>
  </pc:docChgLst>
  <pc:docChgLst>
    <pc:chgData name="Maegan Boutot" clId="Web-{171465DE-CDF9-499B-9C87-D1DFDC1CF870}"/>
    <pc:docChg chg="addSld delSld modSld sldOrd">
      <pc:chgData name="Maegan Boutot" userId="" providerId="" clId="Web-{171465DE-CDF9-499B-9C87-D1DFDC1CF870}" dt="2021-08-06T17:59:50.070" v="179"/>
      <pc:docMkLst>
        <pc:docMk/>
      </pc:docMkLst>
      <pc:sldChg chg="del">
        <pc:chgData name="Maegan Boutot" userId="" providerId="" clId="Web-{171465DE-CDF9-499B-9C87-D1DFDC1CF870}" dt="2021-08-06T16:59:08.230" v="93"/>
        <pc:sldMkLst>
          <pc:docMk/>
          <pc:sldMk cId="3154313295" sldId="523"/>
        </pc:sldMkLst>
      </pc:sldChg>
      <pc:sldChg chg="del">
        <pc:chgData name="Maegan Boutot" userId="" providerId="" clId="Web-{171465DE-CDF9-499B-9C87-D1DFDC1CF870}" dt="2021-08-06T17:49:58.656" v="142"/>
        <pc:sldMkLst>
          <pc:docMk/>
          <pc:sldMk cId="1670662366" sldId="539"/>
        </pc:sldMkLst>
      </pc:sldChg>
      <pc:sldChg chg="addSp delSp modSp">
        <pc:chgData name="Maegan Boutot" userId="" providerId="" clId="Web-{171465DE-CDF9-499B-9C87-D1DFDC1CF870}" dt="2021-08-06T16:56:12.382" v="37" actId="1076"/>
        <pc:sldMkLst>
          <pc:docMk/>
          <pc:sldMk cId="846424046" sldId="600"/>
        </pc:sldMkLst>
        <pc:graphicFrameChg chg="del mod">
          <ac:chgData name="Maegan Boutot" userId="" providerId="" clId="Web-{171465DE-CDF9-499B-9C87-D1DFDC1CF870}" dt="2021-08-06T16:53:35.957" v="13"/>
          <ac:graphicFrameMkLst>
            <pc:docMk/>
            <pc:sldMk cId="846424046" sldId="600"/>
            <ac:graphicFrameMk id="5" creationId="{8DB5DD76-FFA7-45A9-86A9-EA9CB8CDDA23}"/>
          </ac:graphicFrameMkLst>
        </pc:graphicFrameChg>
        <pc:picChg chg="add del mod">
          <ac:chgData name="Maegan Boutot" userId="" providerId="" clId="Web-{171465DE-CDF9-499B-9C87-D1DFDC1CF870}" dt="2021-08-06T16:53:06.112" v="1"/>
          <ac:picMkLst>
            <pc:docMk/>
            <pc:sldMk cId="846424046" sldId="600"/>
            <ac:picMk id="3" creationId="{BDACA0E5-1E62-4424-9C86-2B6DDCC04C51}"/>
          </ac:picMkLst>
        </pc:picChg>
        <pc:picChg chg="add mod">
          <ac:chgData name="Maegan Boutot" userId="" providerId="" clId="Web-{171465DE-CDF9-499B-9C87-D1DFDC1CF870}" dt="2021-08-06T16:56:12.382" v="37" actId="1076"/>
          <ac:picMkLst>
            <pc:docMk/>
            <pc:sldMk cId="846424046" sldId="600"/>
            <ac:picMk id="4" creationId="{1F8493A2-927F-42A7-BB0F-8AF76B32831D}"/>
          </ac:picMkLst>
        </pc:picChg>
      </pc:sldChg>
      <pc:sldChg chg="addSp delSp modSp">
        <pc:chgData name="Maegan Boutot" userId="" providerId="" clId="Web-{171465DE-CDF9-499B-9C87-D1DFDC1CF870}" dt="2021-08-06T16:56:21.944" v="40" actId="1076"/>
        <pc:sldMkLst>
          <pc:docMk/>
          <pc:sldMk cId="2833543394" sldId="601"/>
        </pc:sldMkLst>
        <pc:graphicFrameChg chg="del">
          <ac:chgData name="Maegan Boutot" userId="" providerId="" clId="Web-{171465DE-CDF9-499B-9C87-D1DFDC1CF870}" dt="2021-08-06T16:53:39.050" v="15"/>
          <ac:graphicFrameMkLst>
            <pc:docMk/>
            <pc:sldMk cId="2833543394" sldId="601"/>
            <ac:graphicFrameMk id="3" creationId="{26C26853-CF2A-47B6-BDF2-4319DCDE3205}"/>
          </ac:graphicFrameMkLst>
        </pc:graphicFrameChg>
        <pc:picChg chg="add mod">
          <ac:chgData name="Maegan Boutot" userId="" providerId="" clId="Web-{171465DE-CDF9-499B-9C87-D1DFDC1CF870}" dt="2021-08-06T16:56:21.944" v="40" actId="1076"/>
          <ac:picMkLst>
            <pc:docMk/>
            <pc:sldMk cId="2833543394" sldId="601"/>
            <ac:picMk id="4" creationId="{399AA0AE-DE6E-47A8-8291-5DFF47C77BB6}"/>
          </ac:picMkLst>
        </pc:picChg>
      </pc:sldChg>
      <pc:sldChg chg="addSp delSp modSp">
        <pc:chgData name="Maegan Boutot" userId="" providerId="" clId="Web-{171465DE-CDF9-499B-9C87-D1DFDC1CF870}" dt="2021-08-06T16:56:31.382" v="44" actId="1076"/>
        <pc:sldMkLst>
          <pc:docMk/>
          <pc:sldMk cId="1977189968" sldId="602"/>
        </pc:sldMkLst>
        <pc:graphicFrameChg chg="del">
          <ac:chgData name="Maegan Boutot" userId="" providerId="" clId="Web-{171465DE-CDF9-499B-9C87-D1DFDC1CF870}" dt="2021-08-06T16:53:42.691" v="16"/>
          <ac:graphicFrameMkLst>
            <pc:docMk/>
            <pc:sldMk cId="1977189968" sldId="602"/>
            <ac:graphicFrameMk id="4" creationId="{CA894D63-8A0D-4DE8-A15C-24F166FFD9DA}"/>
          </ac:graphicFrameMkLst>
        </pc:graphicFrameChg>
        <pc:picChg chg="add mod">
          <ac:chgData name="Maegan Boutot" userId="" providerId="" clId="Web-{171465DE-CDF9-499B-9C87-D1DFDC1CF870}" dt="2021-08-06T16:56:31.382" v="44" actId="1076"/>
          <ac:picMkLst>
            <pc:docMk/>
            <pc:sldMk cId="1977189968" sldId="602"/>
            <ac:picMk id="3" creationId="{3F6AC63B-BCF5-47BB-8775-E0BDA2F4E93A}"/>
          </ac:picMkLst>
        </pc:picChg>
      </pc:sldChg>
      <pc:sldChg chg="addSp delSp modSp">
        <pc:chgData name="Maegan Boutot" userId="" providerId="" clId="Web-{171465DE-CDF9-499B-9C87-D1DFDC1CF870}" dt="2021-08-06T16:57:30.134" v="68" actId="1076"/>
        <pc:sldMkLst>
          <pc:docMk/>
          <pc:sldMk cId="1766824802" sldId="603"/>
        </pc:sldMkLst>
        <pc:spChg chg="mod">
          <ac:chgData name="Maegan Boutot" userId="" providerId="" clId="Web-{171465DE-CDF9-499B-9C87-D1DFDC1CF870}" dt="2021-08-06T16:57:24.399" v="66" actId="1076"/>
          <ac:spMkLst>
            <pc:docMk/>
            <pc:sldMk cId="1766824802" sldId="603"/>
            <ac:spMk id="2" creationId="{6A44DD10-0049-42F0-A3C7-5FFBFA8CE9F1}"/>
          </ac:spMkLst>
        </pc:spChg>
        <pc:graphicFrameChg chg="del">
          <ac:chgData name="Maegan Boutot" userId="" providerId="" clId="Web-{171465DE-CDF9-499B-9C87-D1DFDC1CF870}" dt="2021-08-06T16:54:25.707" v="22"/>
          <ac:graphicFrameMkLst>
            <pc:docMk/>
            <pc:sldMk cId="1766824802" sldId="603"/>
            <ac:graphicFrameMk id="3" creationId="{012F587D-515F-4790-95B4-F37B9297CD2E}"/>
          </ac:graphicFrameMkLst>
        </pc:graphicFrameChg>
        <pc:picChg chg="add mod">
          <ac:chgData name="Maegan Boutot" userId="" providerId="" clId="Web-{171465DE-CDF9-499B-9C87-D1DFDC1CF870}" dt="2021-08-06T16:57:30.134" v="68" actId="1076"/>
          <ac:picMkLst>
            <pc:docMk/>
            <pc:sldMk cId="1766824802" sldId="603"/>
            <ac:picMk id="4" creationId="{0C1EE0DC-AF28-46E5-8C0A-79BDEA5D95F2}"/>
          </ac:picMkLst>
        </pc:picChg>
      </pc:sldChg>
      <pc:sldChg chg="addSp delSp modSp ord">
        <pc:chgData name="Maegan Boutot" userId="" providerId="" clId="Web-{171465DE-CDF9-499B-9C87-D1DFDC1CF870}" dt="2021-08-06T16:57:14.633" v="62" actId="1076"/>
        <pc:sldMkLst>
          <pc:docMk/>
          <pc:sldMk cId="114880418" sldId="604"/>
        </pc:sldMkLst>
        <pc:spChg chg="mod">
          <ac:chgData name="Maegan Boutot" userId="" providerId="" clId="Web-{171465DE-CDF9-499B-9C87-D1DFDC1CF870}" dt="2021-08-06T16:57:14.633" v="62" actId="1076"/>
          <ac:spMkLst>
            <pc:docMk/>
            <pc:sldMk cId="114880418" sldId="604"/>
            <ac:spMk id="2" creationId="{6A44DD10-0049-42F0-A3C7-5FFBFA8CE9F1}"/>
          </ac:spMkLst>
        </pc:spChg>
        <pc:graphicFrameChg chg="del">
          <ac:chgData name="Maegan Boutot" userId="" providerId="" clId="Web-{171465DE-CDF9-499B-9C87-D1DFDC1CF870}" dt="2021-08-06T16:54:22.942" v="21"/>
          <ac:graphicFrameMkLst>
            <pc:docMk/>
            <pc:sldMk cId="114880418" sldId="604"/>
            <ac:graphicFrameMk id="3" creationId="{D5D81FEF-3832-4BC0-9B21-7ED776B39592}"/>
          </ac:graphicFrameMkLst>
        </pc:graphicFrameChg>
        <pc:picChg chg="add mod">
          <ac:chgData name="Maegan Boutot" userId="" providerId="" clId="Web-{171465DE-CDF9-499B-9C87-D1DFDC1CF870}" dt="2021-08-06T16:56:52.211" v="50" actId="1076"/>
          <ac:picMkLst>
            <pc:docMk/>
            <pc:sldMk cId="114880418" sldId="604"/>
            <ac:picMk id="4" creationId="{D9185F1A-1059-4442-AB70-7E87DC00DF1D}"/>
          </ac:picMkLst>
        </pc:picChg>
      </pc:sldChg>
      <pc:sldChg chg="addSp delSp modSp ord">
        <pc:chgData name="Maegan Boutot" userId="" providerId="" clId="Web-{171465DE-CDF9-499B-9C87-D1DFDC1CF870}" dt="2021-08-06T16:57:03.836" v="55" actId="1076"/>
        <pc:sldMkLst>
          <pc:docMk/>
          <pc:sldMk cId="3966993300" sldId="605"/>
        </pc:sldMkLst>
        <pc:spChg chg="mod">
          <ac:chgData name="Maegan Boutot" userId="" providerId="" clId="Web-{171465DE-CDF9-499B-9C87-D1DFDC1CF870}" dt="2021-08-06T16:57:02.586" v="54" actId="1076"/>
          <ac:spMkLst>
            <pc:docMk/>
            <pc:sldMk cId="3966993300" sldId="605"/>
            <ac:spMk id="2" creationId="{6A44DD10-0049-42F0-A3C7-5FFBFA8CE9F1}"/>
          </ac:spMkLst>
        </pc:spChg>
        <pc:graphicFrameChg chg="del">
          <ac:chgData name="Maegan Boutot" userId="" providerId="" clId="Web-{171465DE-CDF9-499B-9C87-D1DFDC1CF870}" dt="2021-08-06T16:54:20.207" v="20"/>
          <ac:graphicFrameMkLst>
            <pc:docMk/>
            <pc:sldMk cId="3966993300" sldId="605"/>
            <ac:graphicFrameMk id="4" creationId="{42664D9F-5CFD-4E16-BC18-F16C00B2CF16}"/>
          </ac:graphicFrameMkLst>
        </pc:graphicFrameChg>
        <pc:picChg chg="add mod">
          <ac:chgData name="Maegan Boutot" userId="" providerId="" clId="Web-{171465DE-CDF9-499B-9C87-D1DFDC1CF870}" dt="2021-08-06T16:57:03.836" v="55" actId="1076"/>
          <ac:picMkLst>
            <pc:docMk/>
            <pc:sldMk cId="3966993300" sldId="605"/>
            <ac:picMk id="3" creationId="{5C48539E-6B1D-460B-B190-7085212589FD}"/>
          </ac:picMkLst>
        </pc:picChg>
      </pc:sldChg>
      <pc:sldChg chg="addSp delSp modSp ord">
        <pc:chgData name="Maegan Boutot" userId="" providerId="" clId="Web-{171465DE-CDF9-499B-9C87-D1DFDC1CF870}" dt="2021-08-06T16:58:44.229" v="87" actId="1076"/>
        <pc:sldMkLst>
          <pc:docMk/>
          <pc:sldMk cId="2831013329" sldId="606"/>
        </pc:sldMkLst>
        <pc:spChg chg="mod">
          <ac:chgData name="Maegan Boutot" userId="" providerId="" clId="Web-{171465DE-CDF9-499B-9C87-D1DFDC1CF870}" dt="2021-08-06T16:58:43.120" v="86" actId="1076"/>
          <ac:spMkLst>
            <pc:docMk/>
            <pc:sldMk cId="2831013329" sldId="606"/>
            <ac:spMk id="2" creationId="{D7990C33-4E28-44EC-A0F6-A9779EE9F170}"/>
          </ac:spMkLst>
        </pc:spChg>
        <pc:graphicFrameChg chg="del">
          <ac:chgData name="Maegan Boutot" userId="" providerId="" clId="Web-{171465DE-CDF9-499B-9C87-D1DFDC1CF870}" dt="2021-08-06T16:57:54.743" v="72"/>
          <ac:graphicFrameMkLst>
            <pc:docMk/>
            <pc:sldMk cId="2831013329" sldId="606"/>
            <ac:graphicFrameMk id="5" creationId="{5CC76F74-E9EB-45F3-872F-4B773AD843DD}"/>
          </ac:graphicFrameMkLst>
        </pc:graphicFrameChg>
        <pc:picChg chg="add mod">
          <ac:chgData name="Maegan Boutot" userId="" providerId="" clId="Web-{171465DE-CDF9-499B-9C87-D1DFDC1CF870}" dt="2021-08-06T16:58:44.229" v="87" actId="1076"/>
          <ac:picMkLst>
            <pc:docMk/>
            <pc:sldMk cId="2831013329" sldId="606"/>
            <ac:picMk id="3" creationId="{1C2938D4-16E0-411D-8F5C-39DE00F3D9D2}"/>
          </ac:picMkLst>
        </pc:picChg>
      </pc:sldChg>
      <pc:sldChg chg="addSp delSp modSp">
        <pc:chgData name="Maegan Boutot" userId="" providerId="" clId="Web-{171465DE-CDF9-499B-9C87-D1DFDC1CF870}" dt="2021-08-06T16:58:50.229" v="89" actId="1076"/>
        <pc:sldMkLst>
          <pc:docMk/>
          <pc:sldMk cId="3026215571" sldId="607"/>
        </pc:sldMkLst>
        <pc:spChg chg="mod">
          <ac:chgData name="Maegan Boutot" userId="" providerId="" clId="Web-{171465DE-CDF9-499B-9C87-D1DFDC1CF870}" dt="2021-08-06T16:58:47.417" v="88" actId="1076"/>
          <ac:spMkLst>
            <pc:docMk/>
            <pc:sldMk cId="3026215571" sldId="607"/>
            <ac:spMk id="2" creationId="{D7990C33-4E28-44EC-A0F6-A9779EE9F170}"/>
          </ac:spMkLst>
        </pc:spChg>
        <pc:graphicFrameChg chg="del">
          <ac:chgData name="Maegan Boutot" userId="" providerId="" clId="Web-{171465DE-CDF9-499B-9C87-D1DFDC1CF870}" dt="2021-08-06T16:57:57.822" v="73"/>
          <ac:graphicFrameMkLst>
            <pc:docMk/>
            <pc:sldMk cId="3026215571" sldId="607"/>
            <ac:graphicFrameMk id="4" creationId="{099A7721-7A20-48FC-BCAF-A465383D54F5}"/>
          </ac:graphicFrameMkLst>
        </pc:graphicFrameChg>
        <pc:picChg chg="add mod">
          <ac:chgData name="Maegan Boutot" userId="" providerId="" clId="Web-{171465DE-CDF9-499B-9C87-D1DFDC1CF870}" dt="2021-08-06T16:58:50.229" v="89" actId="1076"/>
          <ac:picMkLst>
            <pc:docMk/>
            <pc:sldMk cId="3026215571" sldId="607"/>
            <ac:picMk id="3" creationId="{F4C76C20-17E7-4C4F-8CB0-62A86F9841D8}"/>
          </ac:picMkLst>
        </pc:picChg>
      </pc:sldChg>
      <pc:sldChg chg="addSp delSp modSp ord">
        <pc:chgData name="Maegan Boutot" userId="" providerId="" clId="Web-{171465DE-CDF9-499B-9C87-D1DFDC1CF870}" dt="2021-08-06T16:58:56.495" v="92" actId="1076"/>
        <pc:sldMkLst>
          <pc:docMk/>
          <pc:sldMk cId="2610822949" sldId="608"/>
        </pc:sldMkLst>
        <pc:spChg chg="mod">
          <ac:chgData name="Maegan Boutot" userId="" providerId="" clId="Web-{171465DE-CDF9-499B-9C87-D1DFDC1CF870}" dt="2021-08-06T16:58:55.276" v="91" actId="1076"/>
          <ac:spMkLst>
            <pc:docMk/>
            <pc:sldMk cId="2610822949" sldId="608"/>
            <ac:spMk id="2" creationId="{D7990C33-4E28-44EC-A0F6-A9779EE9F170}"/>
          </ac:spMkLst>
        </pc:spChg>
        <pc:graphicFrameChg chg="del">
          <ac:chgData name="Maegan Boutot" userId="" providerId="" clId="Web-{171465DE-CDF9-499B-9C87-D1DFDC1CF870}" dt="2021-08-06T16:57:44.290" v="69"/>
          <ac:graphicFrameMkLst>
            <pc:docMk/>
            <pc:sldMk cId="2610822949" sldId="608"/>
            <ac:graphicFrameMk id="5" creationId="{C4E9F6A1-C0C2-490F-8CD8-5EBFE292BF2E}"/>
          </ac:graphicFrameMkLst>
        </pc:graphicFrameChg>
        <pc:picChg chg="add mod">
          <ac:chgData name="Maegan Boutot" userId="" providerId="" clId="Web-{171465DE-CDF9-499B-9C87-D1DFDC1CF870}" dt="2021-08-06T16:58:56.495" v="92" actId="1076"/>
          <ac:picMkLst>
            <pc:docMk/>
            <pc:sldMk cId="2610822949" sldId="608"/>
            <ac:picMk id="3" creationId="{D85F4433-3797-43D8-B0FC-41BB20EADDEE}"/>
          </ac:picMkLst>
        </pc:picChg>
      </pc:sldChg>
      <pc:sldChg chg="addSp delSp modSp new">
        <pc:chgData name="Maegan Boutot" userId="" providerId="" clId="Web-{171465DE-CDF9-499B-9C87-D1DFDC1CF870}" dt="2021-08-06T17:48:45.636" v="134" actId="1076"/>
        <pc:sldMkLst>
          <pc:docMk/>
          <pc:sldMk cId="1632529066" sldId="609"/>
        </pc:sldMkLst>
        <pc:spChg chg="mod">
          <ac:chgData name="Maegan Boutot" userId="" providerId="" clId="Web-{171465DE-CDF9-499B-9C87-D1DFDC1CF870}" dt="2021-08-06T17:46:14.845" v="125" actId="20577"/>
          <ac:spMkLst>
            <pc:docMk/>
            <pc:sldMk cId="1632529066" sldId="609"/>
            <ac:spMk id="2" creationId="{B0B17996-140C-4124-9637-12BD71C592D9}"/>
          </ac:spMkLst>
        </pc:spChg>
        <pc:picChg chg="add del mod">
          <ac:chgData name="Maegan Boutot" userId="" providerId="" clId="Web-{171465DE-CDF9-499B-9C87-D1DFDC1CF870}" dt="2021-08-06T17:47:40.507" v="129"/>
          <ac:picMkLst>
            <pc:docMk/>
            <pc:sldMk cId="1632529066" sldId="609"/>
            <ac:picMk id="3" creationId="{89C244AF-9833-445C-BECE-4E76527B75DA}"/>
          </ac:picMkLst>
        </pc:picChg>
        <pc:picChg chg="add mod">
          <ac:chgData name="Maegan Boutot" userId="" providerId="" clId="Web-{171465DE-CDF9-499B-9C87-D1DFDC1CF870}" dt="2021-08-06T17:48:45.636" v="134" actId="1076"/>
          <ac:picMkLst>
            <pc:docMk/>
            <pc:sldMk cId="1632529066" sldId="609"/>
            <ac:picMk id="4" creationId="{BF78C1E4-77EA-4223-B315-AA4B22FAC191}"/>
          </ac:picMkLst>
        </pc:picChg>
      </pc:sldChg>
      <pc:sldChg chg="addSp delSp modSp new del">
        <pc:chgData name="Maegan Boutot" userId="" providerId="" clId="Web-{171465DE-CDF9-499B-9C87-D1DFDC1CF870}" dt="2021-08-06T16:53:37.597" v="14"/>
        <pc:sldMkLst>
          <pc:docMk/>
          <pc:sldMk cId="2661370343" sldId="609"/>
        </pc:sldMkLst>
        <pc:picChg chg="add del mod">
          <ac:chgData name="Maegan Boutot" userId="" providerId="" clId="Web-{171465DE-CDF9-499B-9C87-D1DFDC1CF870}" dt="2021-08-06T16:53:29.081" v="8"/>
          <ac:picMkLst>
            <pc:docMk/>
            <pc:sldMk cId="2661370343" sldId="609"/>
            <ac:picMk id="2" creationId="{84CB09B1-EA74-4E93-B980-10F3D329B6D8}"/>
          </ac:picMkLst>
        </pc:picChg>
      </pc:sldChg>
      <pc:sldChg chg="add del replId">
        <pc:chgData name="Maegan Boutot" userId="" providerId="" clId="Web-{171465DE-CDF9-499B-9C87-D1DFDC1CF870}" dt="2021-08-06T17:45:44.124" v="98"/>
        <pc:sldMkLst>
          <pc:docMk/>
          <pc:sldMk cId="1667164913" sldId="610"/>
        </pc:sldMkLst>
      </pc:sldChg>
      <pc:sldChg chg="addSp modSp add replId">
        <pc:chgData name="Maegan Boutot" userId="" providerId="" clId="Web-{171465DE-CDF9-499B-9C87-D1DFDC1CF870}" dt="2021-08-06T17:48:54.683" v="138" actId="1076"/>
        <pc:sldMkLst>
          <pc:docMk/>
          <pc:sldMk cId="2793474207" sldId="610"/>
        </pc:sldMkLst>
        <pc:spChg chg="mod">
          <ac:chgData name="Maegan Boutot" userId="" providerId="" clId="Web-{171465DE-CDF9-499B-9C87-D1DFDC1CF870}" dt="2021-08-06T17:46:18.298" v="126" actId="20577"/>
          <ac:spMkLst>
            <pc:docMk/>
            <pc:sldMk cId="2793474207" sldId="610"/>
            <ac:spMk id="2" creationId="{B0B17996-140C-4124-9637-12BD71C592D9}"/>
          </ac:spMkLst>
        </pc:spChg>
        <pc:picChg chg="add mod">
          <ac:chgData name="Maegan Boutot" userId="" providerId="" clId="Web-{171465DE-CDF9-499B-9C87-D1DFDC1CF870}" dt="2021-08-06T17:48:54.683" v="138" actId="1076"/>
          <ac:picMkLst>
            <pc:docMk/>
            <pc:sldMk cId="2793474207" sldId="610"/>
            <ac:picMk id="3" creationId="{96D7C9BC-EF41-4BDD-A8B6-08144CF4C864}"/>
          </ac:picMkLst>
        </pc:picChg>
      </pc:sldChg>
      <pc:sldChg chg="addSp modSp add replId">
        <pc:chgData name="Maegan Boutot" userId="" providerId="" clId="Web-{171465DE-CDF9-499B-9C87-D1DFDC1CF870}" dt="2021-08-06T17:49:03.981" v="141" actId="1076"/>
        <pc:sldMkLst>
          <pc:docMk/>
          <pc:sldMk cId="1179705396" sldId="611"/>
        </pc:sldMkLst>
        <pc:picChg chg="add mod">
          <ac:chgData name="Maegan Boutot" userId="" providerId="" clId="Web-{171465DE-CDF9-499B-9C87-D1DFDC1CF870}" dt="2021-08-06T17:49:03.981" v="141" actId="1076"/>
          <ac:picMkLst>
            <pc:docMk/>
            <pc:sldMk cId="1179705396" sldId="611"/>
            <ac:picMk id="3" creationId="{40BA6C30-A765-4936-8120-F1D2354A700C}"/>
          </ac:picMkLst>
        </pc:picChg>
      </pc:sldChg>
      <pc:sldChg chg="add del replId">
        <pc:chgData name="Maegan Boutot" userId="" providerId="" clId="Web-{171465DE-CDF9-499B-9C87-D1DFDC1CF870}" dt="2021-08-06T17:45:43.452" v="97"/>
        <pc:sldMkLst>
          <pc:docMk/>
          <pc:sldMk cId="4030675937" sldId="611"/>
        </pc:sldMkLst>
      </pc:sldChg>
      <pc:sldChg chg="addSp delSp modSp add replId">
        <pc:chgData name="Maegan Boutot" userId="" providerId="" clId="Web-{171465DE-CDF9-499B-9C87-D1DFDC1CF870}" dt="2021-08-06T17:59:50.070" v="179"/>
        <pc:sldMkLst>
          <pc:docMk/>
          <pc:sldMk cId="2634103423" sldId="612"/>
        </pc:sldMkLst>
        <pc:spChg chg="mod">
          <ac:chgData name="Maegan Boutot" userId="" providerId="" clId="Web-{171465DE-CDF9-499B-9C87-D1DFDC1CF870}" dt="2021-08-06T17:57:04.231" v="166" actId="1076"/>
          <ac:spMkLst>
            <pc:docMk/>
            <pc:sldMk cId="2634103423" sldId="612"/>
            <ac:spMk id="21" creationId="{FFB52E98-8F7B-5946-AA16-E62EAA70ECA6}"/>
          </ac:spMkLst>
        </pc:spChg>
        <pc:picChg chg="add del mod ord modCrop">
          <ac:chgData name="Maegan Boutot" userId="" providerId="" clId="Web-{171465DE-CDF9-499B-9C87-D1DFDC1CF870}" dt="2021-08-06T17:58:49.941" v="174"/>
          <ac:picMkLst>
            <pc:docMk/>
            <pc:sldMk cId="2634103423" sldId="612"/>
            <ac:picMk id="4" creationId="{A7E5773E-0DFA-4EBE-A2C2-D285F0241C5A}"/>
          </ac:picMkLst>
        </pc:picChg>
        <pc:picChg chg="del">
          <ac:chgData name="Maegan Boutot" userId="" providerId="" clId="Web-{171465DE-CDF9-499B-9C87-D1DFDC1CF870}" dt="2021-08-06T17:52:03.446" v="144"/>
          <ac:picMkLst>
            <pc:docMk/>
            <pc:sldMk cId="2634103423" sldId="612"/>
            <ac:picMk id="5" creationId="{67350991-B086-4482-ABFD-9128576A3238}"/>
          </ac:picMkLst>
        </pc:picChg>
        <pc:picChg chg="del">
          <ac:chgData name="Maegan Boutot" userId="" providerId="" clId="Web-{171465DE-CDF9-499B-9C87-D1DFDC1CF870}" dt="2021-08-06T17:52:04.524" v="145"/>
          <ac:picMkLst>
            <pc:docMk/>
            <pc:sldMk cId="2634103423" sldId="612"/>
            <ac:picMk id="6" creationId="{708FEB68-EC96-4E16-A0A8-CF8F7FC0707D}"/>
          </ac:picMkLst>
        </pc:picChg>
        <pc:picChg chg="add del mod ord modCrop">
          <ac:chgData name="Maegan Boutot" userId="" providerId="" clId="Web-{171465DE-CDF9-499B-9C87-D1DFDC1CF870}" dt="2021-08-06T17:58:52.082" v="176"/>
          <ac:picMkLst>
            <pc:docMk/>
            <pc:sldMk cId="2634103423" sldId="612"/>
            <ac:picMk id="7" creationId="{6E762DED-4A95-401B-856A-51596A95BD34}"/>
          </ac:picMkLst>
        </pc:picChg>
        <pc:picChg chg="del">
          <ac:chgData name="Maegan Boutot" userId="" providerId="" clId="Web-{171465DE-CDF9-499B-9C87-D1DFDC1CF870}" dt="2021-08-06T17:52:05.337" v="146"/>
          <ac:picMkLst>
            <pc:docMk/>
            <pc:sldMk cId="2634103423" sldId="612"/>
            <ac:picMk id="8" creationId="{44CCE166-5002-4684-9E3A-279287C5E128}"/>
          </ac:picMkLst>
        </pc:picChg>
        <pc:picChg chg="add del mod ord modCrop">
          <ac:chgData name="Maegan Boutot" userId="" providerId="" clId="Web-{171465DE-CDF9-499B-9C87-D1DFDC1CF870}" dt="2021-08-06T17:58:51.223" v="175"/>
          <ac:picMkLst>
            <pc:docMk/>
            <pc:sldMk cId="2634103423" sldId="612"/>
            <ac:picMk id="9" creationId="{EFA6666C-B4F5-4A2D-B2AA-61091E29D3BD}"/>
          </ac:picMkLst>
        </pc:picChg>
        <pc:picChg chg="add mod ord">
          <ac:chgData name="Maegan Boutot" userId="" providerId="" clId="Web-{171465DE-CDF9-499B-9C87-D1DFDC1CF870}" dt="2021-08-06T17:59:50.070" v="179"/>
          <ac:picMkLst>
            <pc:docMk/>
            <pc:sldMk cId="2634103423" sldId="612"/>
            <ac:picMk id="11" creationId="{9613A68F-70F6-45C2-A5B4-DA25AED2AFEA}"/>
          </ac:picMkLst>
        </pc:picChg>
      </pc:sldChg>
    </pc:docChg>
  </pc:docChgLst>
  <pc:docChgLst>
    <pc:chgData name="Maegan Boutot" userId="kzOWCMCRp4kIejeuFW5lWAx8fHRZKLZZ0K26k3/wDDk=" providerId="None" clId="Web-{8163E119-9218-4372-947B-4981C6811D49}"/>
    <pc:docChg chg="addSld delSld modSld sldOrd">
      <pc:chgData name="Maegan Boutot" userId="kzOWCMCRp4kIejeuFW5lWAx8fHRZKLZZ0K26k3/wDDk=" providerId="None" clId="Web-{8163E119-9218-4372-947B-4981C6811D49}" dt="2021-08-31T15:27:35.807" v="32"/>
      <pc:docMkLst>
        <pc:docMk/>
      </pc:docMkLst>
      <pc:sldChg chg="addSp delSp modSp">
        <pc:chgData name="Maegan Boutot" userId="kzOWCMCRp4kIejeuFW5lWAx8fHRZKLZZ0K26k3/wDDk=" providerId="None" clId="Web-{8163E119-9218-4372-947B-4981C6811D49}" dt="2021-08-31T15:25:11.268" v="16" actId="1076"/>
        <pc:sldMkLst>
          <pc:docMk/>
          <pc:sldMk cId="715736144" sldId="596"/>
        </pc:sldMkLst>
        <pc:spChg chg="mod">
          <ac:chgData name="Maegan Boutot" userId="kzOWCMCRp4kIejeuFW5lWAx8fHRZKLZZ0K26k3/wDDk=" providerId="None" clId="Web-{8163E119-9218-4372-947B-4981C6811D49}" dt="2021-08-31T15:24:50.844" v="4" actId="1076"/>
          <ac:spMkLst>
            <pc:docMk/>
            <pc:sldMk cId="715736144" sldId="596"/>
            <ac:spMk id="2" creationId="{3749C3B7-E1EC-413D-BC6A-3369054A2A3F}"/>
          </ac:spMkLst>
        </pc:spChg>
        <pc:picChg chg="add mod">
          <ac:chgData name="Maegan Boutot" userId="kzOWCMCRp4kIejeuFW5lWAx8fHRZKLZZ0K26k3/wDDk=" providerId="None" clId="Web-{8163E119-9218-4372-947B-4981C6811D49}" dt="2021-08-31T15:25:11.268" v="16" actId="1076"/>
          <ac:picMkLst>
            <pc:docMk/>
            <pc:sldMk cId="715736144" sldId="596"/>
            <ac:picMk id="3" creationId="{1000E1FD-5BBA-40A3-9010-3F8EA5F0880F}"/>
          </ac:picMkLst>
        </pc:picChg>
        <pc:picChg chg="del mod">
          <ac:chgData name="Maegan Boutot" userId="kzOWCMCRp4kIejeuFW5lWAx8fHRZKLZZ0K26k3/wDDk=" providerId="None" clId="Web-{8163E119-9218-4372-947B-4981C6811D49}" dt="2021-08-31T15:25:07.174" v="14"/>
          <ac:picMkLst>
            <pc:docMk/>
            <pc:sldMk cId="715736144" sldId="596"/>
            <ac:picMk id="4" creationId="{824F50D8-19F4-4D9A-AAD7-22AB39E236E7}"/>
          </ac:picMkLst>
        </pc:picChg>
      </pc:sldChg>
      <pc:sldChg chg="addSp delSp modSp">
        <pc:chgData name="Maegan Boutot" userId="kzOWCMCRp4kIejeuFW5lWAx8fHRZKLZZ0K26k3/wDDk=" providerId="None" clId="Web-{8163E119-9218-4372-947B-4981C6811D49}" dt="2021-08-31T15:25:40.552" v="22" actId="1076"/>
        <pc:sldMkLst>
          <pc:docMk/>
          <pc:sldMk cId="1927397601" sldId="597"/>
        </pc:sldMkLst>
        <pc:spChg chg="mod">
          <ac:chgData name="Maegan Boutot" userId="kzOWCMCRp4kIejeuFW5lWAx8fHRZKLZZ0K26k3/wDDk=" providerId="None" clId="Web-{8163E119-9218-4372-947B-4981C6811D49}" dt="2021-08-31T15:25:35.879" v="19" actId="1076"/>
          <ac:spMkLst>
            <pc:docMk/>
            <pc:sldMk cId="1927397601" sldId="597"/>
            <ac:spMk id="2" creationId="{8E254CDB-0933-4E42-A45D-56AFE36CEB85}"/>
          </ac:spMkLst>
        </pc:spChg>
        <pc:picChg chg="add mod">
          <ac:chgData name="Maegan Boutot" userId="kzOWCMCRp4kIejeuFW5lWAx8fHRZKLZZ0K26k3/wDDk=" providerId="None" clId="Web-{8163E119-9218-4372-947B-4981C6811D49}" dt="2021-08-31T15:25:40.552" v="22" actId="1076"/>
          <ac:picMkLst>
            <pc:docMk/>
            <pc:sldMk cId="1927397601" sldId="597"/>
            <ac:picMk id="3" creationId="{B6E96BD0-DA22-4D6A-A439-541340F07B24}"/>
          </ac:picMkLst>
        </pc:picChg>
        <pc:picChg chg="del">
          <ac:chgData name="Maegan Boutot" userId="kzOWCMCRp4kIejeuFW5lWAx8fHRZKLZZ0K26k3/wDDk=" providerId="None" clId="Web-{8163E119-9218-4372-947B-4981C6811D49}" dt="2021-08-31T15:25:33.238" v="18"/>
          <ac:picMkLst>
            <pc:docMk/>
            <pc:sldMk cId="1927397601" sldId="597"/>
            <ac:picMk id="4" creationId="{F0DA6923-219B-4F09-A282-54BA0A800022}"/>
          </ac:picMkLst>
        </pc:picChg>
      </pc:sldChg>
      <pc:sldChg chg="del">
        <pc:chgData name="Maegan Boutot" userId="kzOWCMCRp4kIejeuFW5lWAx8fHRZKLZZ0K26k3/wDDk=" providerId="None" clId="Web-{8163E119-9218-4372-947B-4981C6811D49}" dt="2021-08-31T15:27:35.807" v="32"/>
        <pc:sldMkLst>
          <pc:docMk/>
          <pc:sldMk cId="10243693" sldId="633"/>
        </pc:sldMkLst>
      </pc:sldChg>
      <pc:sldChg chg="del">
        <pc:chgData name="Maegan Boutot" userId="kzOWCMCRp4kIejeuFW5lWAx8fHRZKLZZ0K26k3/wDDk=" providerId="None" clId="Web-{8163E119-9218-4372-947B-4981C6811D49}" dt="2021-08-31T15:26:56.070" v="28"/>
        <pc:sldMkLst>
          <pc:docMk/>
          <pc:sldMk cId="1765588359" sldId="652"/>
        </pc:sldMkLst>
      </pc:sldChg>
      <pc:sldChg chg="del">
        <pc:chgData name="Maegan Boutot" userId="kzOWCMCRp4kIejeuFW5lWAx8fHRZKLZZ0K26k3/wDDk=" providerId="None" clId="Web-{8163E119-9218-4372-947B-4981C6811D49}" dt="2021-08-31T15:24:24.140" v="1"/>
        <pc:sldMkLst>
          <pc:docMk/>
          <pc:sldMk cId="1894419817" sldId="655"/>
        </pc:sldMkLst>
      </pc:sldChg>
      <pc:sldChg chg="addSp modSp">
        <pc:chgData name="Maegan Boutot" userId="kzOWCMCRp4kIejeuFW5lWAx8fHRZKLZZ0K26k3/wDDk=" providerId="None" clId="Web-{8163E119-9218-4372-947B-4981C6811D49}" dt="2021-08-31T15:26:29.553" v="26" actId="1076"/>
        <pc:sldMkLst>
          <pc:docMk/>
          <pc:sldMk cId="86048290" sldId="671"/>
        </pc:sldMkLst>
        <pc:spChg chg="mod">
          <ac:chgData name="Maegan Boutot" userId="kzOWCMCRp4kIejeuFW5lWAx8fHRZKLZZ0K26k3/wDDk=" providerId="None" clId="Web-{8163E119-9218-4372-947B-4981C6811D49}" dt="2021-08-31T15:26:28.569" v="25" actId="1076"/>
          <ac:spMkLst>
            <pc:docMk/>
            <pc:sldMk cId="86048290" sldId="671"/>
            <ac:spMk id="2" creationId="{87A17C8D-483E-4E62-BBAF-0739DC75A622}"/>
          </ac:spMkLst>
        </pc:spChg>
        <pc:picChg chg="add mod">
          <ac:chgData name="Maegan Boutot" userId="kzOWCMCRp4kIejeuFW5lWAx8fHRZKLZZ0K26k3/wDDk=" providerId="None" clId="Web-{8163E119-9218-4372-947B-4981C6811D49}" dt="2021-08-31T15:26:29.553" v="26" actId="1076"/>
          <ac:picMkLst>
            <pc:docMk/>
            <pc:sldMk cId="86048290" sldId="671"/>
            <ac:picMk id="3" creationId="{E6550D5F-72C8-4D76-B2C5-0FB7E46A0C81}"/>
          </ac:picMkLst>
        </pc:picChg>
      </pc:sldChg>
      <pc:sldChg chg="add">
        <pc:chgData name="Maegan Boutot" userId="kzOWCMCRp4kIejeuFW5lWAx8fHRZKLZZ0K26k3/wDDk=" providerId="None" clId="Web-{8163E119-9218-4372-947B-4981C6811D49}" dt="2021-08-31T15:24:22.609" v="0"/>
        <pc:sldMkLst>
          <pc:docMk/>
          <pc:sldMk cId="3674894880" sldId="684"/>
        </pc:sldMkLst>
      </pc:sldChg>
      <pc:sldChg chg="modSp add">
        <pc:chgData name="Maegan Boutot" userId="kzOWCMCRp4kIejeuFW5lWAx8fHRZKLZZ0K26k3/wDDk=" providerId="None" clId="Web-{8163E119-9218-4372-947B-4981C6811D49}" dt="2021-08-31T15:26:58.477" v="29" actId="20577"/>
        <pc:sldMkLst>
          <pc:docMk/>
          <pc:sldMk cId="1139533906" sldId="685"/>
        </pc:sldMkLst>
        <pc:spChg chg="mod">
          <ac:chgData name="Maegan Boutot" userId="kzOWCMCRp4kIejeuFW5lWAx8fHRZKLZZ0K26k3/wDDk=" providerId="None" clId="Web-{8163E119-9218-4372-947B-4981C6811D49}" dt="2021-08-31T15:26:58.477" v="29" actId="20577"/>
          <ac:spMkLst>
            <pc:docMk/>
            <pc:sldMk cId="1139533906" sldId="685"/>
            <ac:spMk id="2" creationId="{F9F314AD-DB9A-4497-A0F5-E2A2865EC1A5}"/>
          </ac:spMkLst>
        </pc:spChg>
      </pc:sldChg>
      <pc:sldChg chg="add ord">
        <pc:chgData name="Maegan Boutot" userId="kzOWCMCRp4kIejeuFW5lWAx8fHRZKLZZ0K26k3/wDDk=" providerId="None" clId="Web-{8163E119-9218-4372-947B-4981C6811D49}" dt="2021-08-31T15:27:34.823" v="31"/>
        <pc:sldMkLst>
          <pc:docMk/>
          <pc:sldMk cId="1754996889" sldId="686"/>
        </pc:sldMkLst>
      </pc:sldChg>
    </pc:docChg>
  </pc:docChgLst>
  <pc:docChgLst>
    <pc:chgData name="Maegan Boutot" clId="Web-{71FDC93B-B60F-4550-B0CB-50B32E8F9988}"/>
    <pc:docChg chg="addSld delSld modSld sldOrd">
      <pc:chgData name="Maegan Boutot" userId="" providerId="" clId="Web-{71FDC93B-B60F-4550-B0CB-50B32E8F9988}" dt="2021-07-21T19:15:51.061" v="298"/>
      <pc:docMkLst>
        <pc:docMk/>
      </pc:docMkLst>
      <pc:sldChg chg="del">
        <pc:chgData name="Maegan Boutot" userId="" providerId="" clId="Web-{71FDC93B-B60F-4550-B0CB-50B32E8F9988}" dt="2021-07-21T18:51:26.669" v="132"/>
        <pc:sldMkLst>
          <pc:docMk/>
          <pc:sldMk cId="525142963" sldId="445"/>
        </pc:sldMkLst>
      </pc:sldChg>
      <pc:sldChg chg="modSp">
        <pc:chgData name="Maegan Boutot" userId="" providerId="" clId="Web-{71FDC93B-B60F-4550-B0CB-50B32E8F9988}" dt="2021-07-21T18:48:17.962" v="13" actId="20577"/>
        <pc:sldMkLst>
          <pc:docMk/>
          <pc:sldMk cId="1730276131" sldId="577"/>
        </pc:sldMkLst>
        <pc:spChg chg="mod">
          <ac:chgData name="Maegan Boutot" userId="" providerId="" clId="Web-{71FDC93B-B60F-4550-B0CB-50B32E8F9988}" dt="2021-07-21T18:48:17.962" v="13" actId="20577"/>
          <ac:spMkLst>
            <pc:docMk/>
            <pc:sldMk cId="1730276131" sldId="577"/>
            <ac:spMk id="3" creationId="{17CE65DE-9820-4FD9-8AAB-6A6DB096275C}"/>
          </ac:spMkLst>
        </pc:spChg>
      </pc:sldChg>
      <pc:sldChg chg="addCm">
        <pc:chgData name="Maegan Boutot" userId="" providerId="" clId="Web-{71FDC93B-B60F-4550-B0CB-50B32E8F9988}" dt="2021-07-21T18:49:13.276" v="14"/>
        <pc:sldMkLst>
          <pc:docMk/>
          <pc:sldMk cId="2399958797" sldId="578"/>
        </pc:sldMkLst>
      </pc:sldChg>
      <pc:sldChg chg="modSp ord">
        <pc:chgData name="Maegan Boutot" userId="" providerId="" clId="Web-{71FDC93B-B60F-4550-B0CB-50B32E8F9988}" dt="2021-07-21T19:15:51.061" v="298"/>
        <pc:sldMkLst>
          <pc:docMk/>
          <pc:sldMk cId="1742879" sldId="580"/>
        </pc:sldMkLst>
        <pc:spChg chg="mod">
          <ac:chgData name="Maegan Boutot" userId="" providerId="" clId="Web-{71FDC93B-B60F-4550-B0CB-50B32E8F9988}" dt="2021-07-21T19:13:07.823" v="294" actId="20577"/>
          <ac:spMkLst>
            <pc:docMk/>
            <pc:sldMk cId="1742879" sldId="580"/>
            <ac:spMk id="2" creationId="{6944AD7F-8D68-47FE-ADDD-B7B7F9F90D86}"/>
          </ac:spMkLst>
        </pc:spChg>
        <pc:picChg chg="mod modCrop">
          <ac:chgData name="Maegan Boutot" userId="" providerId="" clId="Web-{71FDC93B-B60F-4550-B0CB-50B32E8F9988}" dt="2021-07-21T18:51:01.184" v="130" actId="14100"/>
          <ac:picMkLst>
            <pc:docMk/>
            <pc:sldMk cId="1742879" sldId="580"/>
            <ac:picMk id="4" creationId="{C21EAB17-F03B-4382-8702-2BF6E606EB64}"/>
          </ac:picMkLst>
        </pc:picChg>
      </pc:sldChg>
      <pc:sldChg chg="modSp new">
        <pc:chgData name="Maegan Boutot" userId="" providerId="" clId="Web-{71FDC93B-B60F-4550-B0CB-50B32E8F9988}" dt="2021-07-21T19:09:02.270" v="253" actId="20577"/>
        <pc:sldMkLst>
          <pc:docMk/>
          <pc:sldMk cId="2142011379" sldId="590"/>
        </pc:sldMkLst>
        <pc:spChg chg="mod">
          <ac:chgData name="Maegan Boutot" userId="" providerId="" clId="Web-{71FDC93B-B60F-4550-B0CB-50B32E8F9988}" dt="2021-07-21T19:08:41.504" v="248" actId="20577"/>
          <ac:spMkLst>
            <pc:docMk/>
            <pc:sldMk cId="2142011379" sldId="590"/>
            <ac:spMk id="2" creationId="{754CCD9F-2B47-4108-9361-4554A273D6F9}"/>
          </ac:spMkLst>
        </pc:spChg>
        <pc:spChg chg="mod">
          <ac:chgData name="Maegan Boutot" userId="" providerId="" clId="Web-{71FDC93B-B60F-4550-B0CB-50B32E8F9988}" dt="2021-07-21T19:09:02.270" v="253" actId="20577"/>
          <ac:spMkLst>
            <pc:docMk/>
            <pc:sldMk cId="2142011379" sldId="590"/>
            <ac:spMk id="3" creationId="{5F1A231E-31C8-4BC8-9977-57E2F8477AF8}"/>
          </ac:spMkLst>
        </pc:spChg>
      </pc:sldChg>
      <pc:sldChg chg="new ord">
        <pc:chgData name="Maegan Boutot" userId="" providerId="" clId="Web-{71FDC93B-B60F-4550-B0CB-50B32E8F9988}" dt="2021-07-21T18:53:56.860" v="247"/>
        <pc:sldMkLst>
          <pc:docMk/>
          <pc:sldMk cId="1664999356" sldId="591"/>
        </pc:sldMkLst>
      </pc:sldChg>
    </pc:docChg>
  </pc:docChgLst>
  <pc:docChgLst>
    <pc:chgData name="Maegan Boutot" clId="Web-{96B140C4-9B84-486D-8167-DEA9ED667942}"/>
    <pc:docChg chg="addSld delSld modSld">
      <pc:chgData name="Maegan Boutot" userId="" providerId="" clId="Web-{96B140C4-9B84-486D-8167-DEA9ED667942}" dt="2021-07-13T15:49:11.086" v="93" actId="1076"/>
      <pc:docMkLst>
        <pc:docMk/>
      </pc:docMkLst>
      <pc:sldChg chg="addSp delSp modSp">
        <pc:chgData name="Maegan Boutot" userId="" providerId="" clId="Web-{96B140C4-9B84-486D-8167-DEA9ED667942}" dt="2021-07-13T15:49:11.086" v="93" actId="1076"/>
        <pc:sldMkLst>
          <pc:docMk/>
          <pc:sldMk cId="3332231595" sldId="566"/>
        </pc:sldMkLst>
        <pc:spChg chg="mod">
          <ac:chgData name="Maegan Boutot" userId="" providerId="" clId="Web-{96B140C4-9B84-486D-8167-DEA9ED667942}" dt="2021-07-13T15:49:09.414" v="92" actId="20577"/>
          <ac:spMkLst>
            <pc:docMk/>
            <pc:sldMk cId="3332231595" sldId="566"/>
            <ac:spMk id="2" creationId="{2013990B-7F95-4D25-B5CD-5B1EA80A11F2}"/>
          </ac:spMkLst>
        </pc:spChg>
        <pc:picChg chg="add del mod">
          <ac:chgData name="Maegan Boutot" userId="" providerId="" clId="Web-{96B140C4-9B84-486D-8167-DEA9ED667942}" dt="2021-07-13T15:45:28.646" v="66"/>
          <ac:picMkLst>
            <pc:docMk/>
            <pc:sldMk cId="3332231595" sldId="566"/>
            <ac:picMk id="3" creationId="{616F7771-5BF7-49E0-A16D-79125DC51386}"/>
          </ac:picMkLst>
        </pc:picChg>
        <pc:picChg chg="add mod">
          <ac:chgData name="Maegan Boutot" userId="" providerId="" clId="Web-{96B140C4-9B84-486D-8167-DEA9ED667942}" dt="2021-07-13T15:49:11.086" v="93" actId="1076"/>
          <ac:picMkLst>
            <pc:docMk/>
            <pc:sldMk cId="3332231595" sldId="566"/>
            <ac:picMk id="4" creationId="{60D4C427-969B-4F2F-84D1-ED0913777FF6}"/>
          </ac:picMkLst>
        </pc:picChg>
        <pc:picChg chg="del">
          <ac:chgData name="Maegan Boutot" userId="" providerId="" clId="Web-{96B140C4-9B84-486D-8167-DEA9ED667942}" dt="2021-07-13T15:26:59.223" v="24"/>
          <ac:picMkLst>
            <pc:docMk/>
            <pc:sldMk cId="3332231595" sldId="566"/>
            <ac:picMk id="5" creationId="{E0FC54D9-1CA7-44C4-834F-A9F67B74CB4D}"/>
          </ac:picMkLst>
        </pc:picChg>
      </pc:sldChg>
      <pc:sldChg chg="addSp delSp modSp">
        <pc:chgData name="Maegan Boutot" userId="" providerId="" clId="Web-{96B140C4-9B84-486D-8167-DEA9ED667942}" dt="2021-07-13T15:46:00.474" v="70" actId="1076"/>
        <pc:sldMkLst>
          <pc:docMk/>
          <pc:sldMk cId="3564937768" sldId="567"/>
        </pc:sldMkLst>
        <pc:spChg chg="mod">
          <ac:chgData name="Maegan Boutot" userId="" providerId="" clId="Web-{96B140C4-9B84-486D-8167-DEA9ED667942}" dt="2021-07-13T15:45:55.474" v="68" actId="1076"/>
          <ac:spMkLst>
            <pc:docMk/>
            <pc:sldMk cId="3564937768" sldId="567"/>
            <ac:spMk id="2" creationId="{2013990B-7F95-4D25-B5CD-5B1EA80A11F2}"/>
          </ac:spMkLst>
        </pc:spChg>
        <pc:picChg chg="del">
          <ac:chgData name="Maegan Boutot" userId="" providerId="" clId="Web-{96B140C4-9B84-486D-8167-DEA9ED667942}" dt="2021-07-13T15:27:01.270" v="25"/>
          <ac:picMkLst>
            <pc:docMk/>
            <pc:sldMk cId="3564937768" sldId="567"/>
            <ac:picMk id="3" creationId="{E1069E2C-B85D-4D29-BAC8-1B9093B990D5}"/>
          </ac:picMkLst>
        </pc:picChg>
        <pc:picChg chg="add mod">
          <ac:chgData name="Maegan Boutot" userId="" providerId="" clId="Web-{96B140C4-9B84-486D-8167-DEA9ED667942}" dt="2021-07-13T15:46:00.474" v="70" actId="1076"/>
          <ac:picMkLst>
            <pc:docMk/>
            <pc:sldMk cId="3564937768" sldId="567"/>
            <ac:picMk id="4" creationId="{A948E0FA-CC32-4CED-AFFC-A8F5C127B6B4}"/>
          </ac:picMkLst>
        </pc:picChg>
      </pc:sldChg>
      <pc:sldChg chg="addSp delSp modSp">
        <pc:chgData name="Maegan Boutot" userId="" providerId="" clId="Web-{96B140C4-9B84-486D-8167-DEA9ED667942}" dt="2021-07-13T15:47:37.960" v="80" actId="1076"/>
        <pc:sldMkLst>
          <pc:docMk/>
          <pc:sldMk cId="1989308608" sldId="568"/>
        </pc:sldMkLst>
        <pc:spChg chg="mod">
          <ac:chgData name="Maegan Boutot" userId="" providerId="" clId="Web-{96B140C4-9B84-486D-8167-DEA9ED667942}" dt="2021-07-13T15:47:31.507" v="77" actId="1076"/>
          <ac:spMkLst>
            <pc:docMk/>
            <pc:sldMk cId="1989308608" sldId="568"/>
            <ac:spMk id="2" creationId="{2013990B-7F95-4D25-B5CD-5B1EA80A11F2}"/>
          </ac:spMkLst>
        </pc:spChg>
        <pc:picChg chg="del">
          <ac:chgData name="Maegan Boutot" userId="" providerId="" clId="Web-{96B140C4-9B84-486D-8167-DEA9ED667942}" dt="2021-07-13T15:27:04.442" v="26"/>
          <ac:picMkLst>
            <pc:docMk/>
            <pc:sldMk cId="1989308608" sldId="568"/>
            <ac:picMk id="3" creationId="{F3138256-7054-4C3E-BF77-F615383989B4}"/>
          </ac:picMkLst>
        </pc:picChg>
        <pc:picChg chg="add mod">
          <ac:chgData name="Maegan Boutot" userId="" providerId="" clId="Web-{96B140C4-9B84-486D-8167-DEA9ED667942}" dt="2021-07-13T15:47:37.960" v="80" actId="1076"/>
          <ac:picMkLst>
            <pc:docMk/>
            <pc:sldMk cId="1989308608" sldId="568"/>
            <ac:picMk id="4" creationId="{05CA7AEC-EBA6-418E-B788-69ED248ACEFC}"/>
          </ac:picMkLst>
        </pc:picChg>
      </pc:sldChg>
      <pc:sldChg chg="addSp delSp modSp">
        <pc:chgData name="Maegan Boutot" userId="" providerId="" clId="Web-{96B140C4-9B84-486D-8167-DEA9ED667942}" dt="2021-07-13T15:45:38.396" v="67" actId="20577"/>
        <pc:sldMkLst>
          <pc:docMk/>
          <pc:sldMk cId="2766788432" sldId="569"/>
        </pc:sldMkLst>
        <pc:spChg chg="mod">
          <ac:chgData name="Maegan Boutot" userId="" providerId="" clId="Web-{96B140C4-9B84-486D-8167-DEA9ED667942}" dt="2021-07-13T15:45:38.396" v="67" actId="20577"/>
          <ac:spMkLst>
            <pc:docMk/>
            <pc:sldMk cId="2766788432" sldId="569"/>
            <ac:spMk id="2" creationId="{2013990B-7F95-4D25-B5CD-5B1EA80A11F2}"/>
          </ac:spMkLst>
        </pc:spChg>
        <pc:picChg chg="add mod">
          <ac:chgData name="Maegan Boutot" userId="" providerId="" clId="Web-{96B140C4-9B84-486D-8167-DEA9ED667942}" dt="2021-07-13T15:40:00.906" v="61" actId="1076"/>
          <ac:picMkLst>
            <pc:docMk/>
            <pc:sldMk cId="2766788432" sldId="569"/>
            <ac:picMk id="3" creationId="{F281A4E3-015A-469E-A593-4035C53C4913}"/>
          </ac:picMkLst>
        </pc:picChg>
        <pc:picChg chg="del">
          <ac:chgData name="Maegan Boutot" userId="" providerId="" clId="Web-{96B140C4-9B84-486D-8167-DEA9ED667942}" dt="2021-07-13T15:26:57.442" v="23"/>
          <ac:picMkLst>
            <pc:docMk/>
            <pc:sldMk cId="2766788432" sldId="569"/>
            <ac:picMk id="4" creationId="{061C8B5A-5509-4A68-99BB-AE0FDBE9C85A}"/>
          </ac:picMkLst>
        </pc:picChg>
      </pc:sldChg>
      <pc:sldChg chg="addSp delSp modSp new">
        <pc:chgData name="Maegan Boutot" userId="" providerId="" clId="Web-{96B140C4-9B84-486D-8167-DEA9ED667942}" dt="2021-07-13T15:30:58.211" v="31" actId="1076"/>
        <pc:sldMkLst>
          <pc:docMk/>
          <pc:sldMk cId="1135783327" sldId="570"/>
        </pc:sldMkLst>
        <pc:spChg chg="mod">
          <ac:chgData name="Maegan Boutot" userId="" providerId="" clId="Web-{96B140C4-9B84-486D-8167-DEA9ED667942}" dt="2021-07-13T15:24:22.893" v="22" actId="20577"/>
          <ac:spMkLst>
            <pc:docMk/>
            <pc:sldMk cId="1135783327" sldId="570"/>
            <ac:spMk id="2" creationId="{51DFC807-B07D-4E8B-84EC-AB7D5A23141B}"/>
          </ac:spMkLst>
        </pc:spChg>
        <pc:spChg chg="del">
          <ac:chgData name="Maegan Boutot" userId="" providerId="" clId="Web-{96B140C4-9B84-486D-8167-DEA9ED667942}" dt="2021-07-13T15:30:47.164" v="27"/>
          <ac:spMkLst>
            <pc:docMk/>
            <pc:sldMk cId="1135783327" sldId="570"/>
            <ac:spMk id="3" creationId="{5D88F71E-DE21-409E-9871-776FF8D8B5FE}"/>
          </ac:spMkLst>
        </pc:spChg>
        <pc:picChg chg="add mod ord">
          <ac:chgData name="Maegan Boutot" userId="" providerId="" clId="Web-{96B140C4-9B84-486D-8167-DEA9ED667942}" dt="2021-07-13T15:30:58.211" v="31" actId="1076"/>
          <ac:picMkLst>
            <pc:docMk/>
            <pc:sldMk cId="1135783327" sldId="570"/>
            <ac:picMk id="4" creationId="{D139AE97-35A4-4A84-B822-6FBC8427C903}"/>
          </ac:picMkLst>
        </pc:picChg>
      </pc:sldChg>
      <pc:sldChg chg="addSp delSp modSp add del replId">
        <pc:chgData name="Maegan Boutot" userId="" providerId="" clId="Web-{96B140C4-9B84-486D-8167-DEA9ED667942}" dt="2021-07-13T15:34:24.573" v="49"/>
        <pc:sldMkLst>
          <pc:docMk/>
          <pc:sldMk cId="1233200044" sldId="571"/>
        </pc:sldMkLst>
        <pc:spChg chg="mod">
          <ac:chgData name="Maegan Boutot" userId="" providerId="" clId="Web-{96B140C4-9B84-486D-8167-DEA9ED667942}" dt="2021-07-13T15:34:22.183" v="48" actId="20577"/>
          <ac:spMkLst>
            <pc:docMk/>
            <pc:sldMk cId="1233200044" sldId="571"/>
            <ac:spMk id="2" creationId="{51DFC807-B07D-4E8B-84EC-AB7D5A23141B}"/>
          </ac:spMkLst>
        </pc:spChg>
        <pc:spChg chg="add del mod">
          <ac:chgData name="Maegan Boutot" userId="" providerId="" clId="Web-{96B140C4-9B84-486D-8167-DEA9ED667942}" dt="2021-07-13T15:34:05.776" v="37"/>
          <ac:spMkLst>
            <pc:docMk/>
            <pc:sldMk cId="1233200044" sldId="571"/>
            <ac:spMk id="3" creationId="{0C07A811-5FFA-4FC2-90D8-AC98BE51F000}"/>
          </ac:spMkLst>
        </pc:spChg>
        <pc:picChg chg="mod modCrop">
          <ac:chgData name="Maegan Boutot" userId="" providerId="" clId="Web-{96B140C4-9B84-486D-8167-DEA9ED667942}" dt="2021-07-13T15:33:55.354" v="34"/>
          <ac:picMkLst>
            <pc:docMk/>
            <pc:sldMk cId="1233200044" sldId="571"/>
            <ac:picMk id="4" creationId="{D139AE97-35A4-4A84-B822-6FBC8427C903}"/>
          </ac:picMkLst>
        </pc:picChg>
      </pc:sldChg>
    </pc:docChg>
  </pc:docChgLst>
  <pc:docChgLst>
    <pc:chgData name="Maegan Boutot" userId="kzOWCMCRp4kIejeuFW5lWAx8fHRZKLZZ0K26k3/wDDk=" providerId="None" clId="Web-{BFE74FD5-40C4-4F49-8F13-6E1E981F640E}"/>
    <pc:docChg chg="modSld">
      <pc:chgData name="Maegan Boutot" userId="kzOWCMCRp4kIejeuFW5lWAx8fHRZKLZZ0K26k3/wDDk=" providerId="None" clId="Web-{BFE74FD5-40C4-4F49-8F13-6E1E981F640E}" dt="2021-07-29T02:59:25.892" v="86" actId="20577"/>
      <pc:docMkLst>
        <pc:docMk/>
      </pc:docMkLst>
      <pc:sldChg chg="addSp delSp modSp">
        <pc:chgData name="Maegan Boutot" userId="kzOWCMCRp4kIejeuFW5lWAx8fHRZKLZZ0K26k3/wDDk=" providerId="None" clId="Web-{BFE74FD5-40C4-4F49-8F13-6E1E981F640E}" dt="2021-07-29T02:54:09.626" v="17" actId="1076"/>
        <pc:sldMkLst>
          <pc:docMk/>
          <pc:sldMk cId="3564937768" sldId="567"/>
        </pc:sldMkLst>
        <pc:spChg chg="mod">
          <ac:chgData name="Maegan Boutot" userId="kzOWCMCRp4kIejeuFW5lWAx8fHRZKLZZ0K26k3/wDDk=" providerId="None" clId="Web-{BFE74FD5-40C4-4F49-8F13-6E1E981F640E}" dt="2021-07-29T02:54:09.626" v="17" actId="1076"/>
          <ac:spMkLst>
            <pc:docMk/>
            <pc:sldMk cId="3564937768" sldId="567"/>
            <ac:spMk id="5" creationId="{1CC9B4A5-5C42-4E1E-A01B-2AE1934ABB6B}"/>
          </ac:spMkLst>
        </pc:spChg>
        <pc:picChg chg="del">
          <ac:chgData name="Maegan Boutot" userId="kzOWCMCRp4kIejeuFW5lWAx8fHRZKLZZ0K26k3/wDDk=" providerId="None" clId="Web-{BFE74FD5-40C4-4F49-8F13-6E1E981F640E}" dt="2021-07-29T02:52:47.001" v="0"/>
          <ac:picMkLst>
            <pc:docMk/>
            <pc:sldMk cId="3564937768" sldId="567"/>
            <ac:picMk id="3" creationId="{D32ABAC6-6D78-4C01-9E57-C3741B1F4C5A}"/>
          </ac:picMkLst>
        </pc:picChg>
        <pc:picChg chg="add mod ord">
          <ac:chgData name="Maegan Boutot" userId="kzOWCMCRp4kIejeuFW5lWAx8fHRZKLZZ0K26k3/wDDk=" providerId="None" clId="Web-{BFE74FD5-40C4-4F49-8F13-6E1E981F640E}" dt="2021-07-29T02:54:06.313" v="16" actId="1076"/>
          <ac:picMkLst>
            <pc:docMk/>
            <pc:sldMk cId="3564937768" sldId="567"/>
            <ac:picMk id="4" creationId="{888C8933-115D-49E2-84F5-9DCA2921518E}"/>
          </ac:picMkLst>
        </pc:picChg>
      </pc:sldChg>
      <pc:sldChg chg="addSp delSp modSp">
        <pc:chgData name="Maegan Boutot" userId="kzOWCMCRp4kIejeuFW5lWAx8fHRZKLZZ0K26k3/wDDk=" providerId="None" clId="Web-{BFE74FD5-40C4-4F49-8F13-6E1E981F640E}" dt="2021-07-29T02:57:47.017" v="76" actId="1076"/>
        <pc:sldMkLst>
          <pc:docMk/>
          <pc:sldMk cId="1705191479" sldId="571"/>
        </pc:sldMkLst>
        <pc:spChg chg="mod">
          <ac:chgData name="Maegan Boutot" userId="kzOWCMCRp4kIejeuFW5lWAx8fHRZKLZZ0K26k3/wDDk=" providerId="None" clId="Web-{BFE74FD5-40C4-4F49-8F13-6E1E981F640E}" dt="2021-07-29T02:57:04.657" v="62" actId="20577"/>
          <ac:spMkLst>
            <pc:docMk/>
            <pc:sldMk cId="1705191479" sldId="571"/>
            <ac:spMk id="2" creationId="{B3B2A0DC-F577-462C-9E71-C9CB79F9CEC3}"/>
          </ac:spMkLst>
        </pc:spChg>
        <pc:spChg chg="mod">
          <ac:chgData name="Maegan Boutot" userId="kzOWCMCRp4kIejeuFW5lWAx8fHRZKLZZ0K26k3/wDDk=" providerId="None" clId="Web-{BFE74FD5-40C4-4F49-8F13-6E1E981F640E}" dt="2021-07-29T02:57:47.017" v="76" actId="1076"/>
          <ac:spMkLst>
            <pc:docMk/>
            <pc:sldMk cId="1705191479" sldId="571"/>
            <ac:spMk id="5" creationId="{0643E7EB-C213-4F7A-A826-0451EFD520C4}"/>
          </ac:spMkLst>
        </pc:spChg>
        <pc:picChg chg="add mod ord">
          <ac:chgData name="Maegan Boutot" userId="kzOWCMCRp4kIejeuFW5lWAx8fHRZKLZZ0K26k3/wDDk=" providerId="None" clId="Web-{BFE74FD5-40C4-4F49-8F13-6E1E981F640E}" dt="2021-07-29T02:57:44.298" v="75"/>
          <ac:picMkLst>
            <pc:docMk/>
            <pc:sldMk cId="1705191479" sldId="571"/>
            <ac:picMk id="3" creationId="{BB2F855D-1A49-41C3-9F17-FAB2E93B5B9D}"/>
          </ac:picMkLst>
        </pc:picChg>
        <pc:picChg chg="del">
          <ac:chgData name="Maegan Boutot" userId="kzOWCMCRp4kIejeuFW5lWAx8fHRZKLZZ0K26k3/wDDk=" providerId="None" clId="Web-{BFE74FD5-40C4-4F49-8F13-6E1E981F640E}" dt="2021-07-29T02:57:05.236" v="63"/>
          <ac:picMkLst>
            <pc:docMk/>
            <pc:sldMk cId="1705191479" sldId="571"/>
            <ac:picMk id="7" creationId="{7CBF53EC-3355-49FA-A9CB-B02C7D37ABE4}"/>
          </ac:picMkLst>
        </pc:picChg>
      </pc:sldChg>
      <pc:sldChg chg="addSp delSp modSp">
        <pc:chgData name="Maegan Boutot" userId="kzOWCMCRp4kIejeuFW5lWAx8fHRZKLZZ0K26k3/wDDk=" providerId="None" clId="Web-{BFE74FD5-40C4-4F49-8F13-6E1E981F640E}" dt="2021-07-29T02:56:22.314" v="60" actId="14100"/>
        <pc:sldMkLst>
          <pc:docMk/>
          <pc:sldMk cId="1742879" sldId="580"/>
        </pc:sldMkLst>
        <pc:spChg chg="mod">
          <ac:chgData name="Maegan Boutot" userId="kzOWCMCRp4kIejeuFW5lWAx8fHRZKLZZ0K26k3/wDDk=" providerId="None" clId="Web-{BFE74FD5-40C4-4F49-8F13-6E1E981F640E}" dt="2021-07-29T02:54:43.282" v="31" actId="20577"/>
          <ac:spMkLst>
            <pc:docMk/>
            <pc:sldMk cId="1742879" sldId="580"/>
            <ac:spMk id="2" creationId="{6944AD7F-8D68-47FE-ADDD-B7B7F9F90D86}"/>
          </ac:spMkLst>
        </pc:spChg>
        <pc:picChg chg="del">
          <ac:chgData name="Maegan Boutot" userId="kzOWCMCRp4kIejeuFW5lWAx8fHRZKLZZ0K26k3/wDDk=" providerId="None" clId="Web-{BFE74FD5-40C4-4F49-8F13-6E1E981F640E}" dt="2021-07-29T02:54:19.048" v="18"/>
          <ac:picMkLst>
            <pc:docMk/>
            <pc:sldMk cId="1742879" sldId="580"/>
            <ac:picMk id="3" creationId="{0016DA39-A2C9-43E7-B751-3E843FC8B6ED}"/>
          </ac:picMkLst>
        </pc:picChg>
        <pc:picChg chg="add del mod">
          <ac:chgData name="Maegan Boutot" userId="kzOWCMCRp4kIejeuFW5lWAx8fHRZKLZZ0K26k3/wDDk=" providerId="None" clId="Web-{BFE74FD5-40C4-4F49-8F13-6E1E981F640E}" dt="2021-07-29T02:55:54.845" v="49"/>
          <ac:picMkLst>
            <pc:docMk/>
            <pc:sldMk cId="1742879" sldId="580"/>
            <ac:picMk id="4" creationId="{BB4FEB1C-D7BC-4CD4-B524-9965B963BCE1}"/>
          </ac:picMkLst>
        </pc:picChg>
        <pc:picChg chg="add mod">
          <ac:chgData name="Maegan Boutot" userId="kzOWCMCRp4kIejeuFW5lWAx8fHRZKLZZ0K26k3/wDDk=" providerId="None" clId="Web-{BFE74FD5-40C4-4F49-8F13-6E1E981F640E}" dt="2021-07-29T02:56:22.314" v="60" actId="14100"/>
          <ac:picMkLst>
            <pc:docMk/>
            <pc:sldMk cId="1742879" sldId="580"/>
            <ac:picMk id="5" creationId="{C5DAFBA1-DBE5-4CA7-99BA-75AB8C125B43}"/>
          </ac:picMkLst>
        </pc:picChg>
      </pc:sldChg>
      <pc:sldChg chg="addSp delSp modSp">
        <pc:chgData name="Maegan Boutot" userId="kzOWCMCRp4kIejeuFW5lWAx8fHRZKLZZ0K26k3/wDDk=" providerId="None" clId="Web-{BFE74FD5-40C4-4F49-8F13-6E1E981F640E}" dt="2021-07-29T02:59:25.892" v="86" actId="20577"/>
        <pc:sldMkLst>
          <pc:docMk/>
          <pc:sldMk cId="2961213167" sldId="598"/>
        </pc:sldMkLst>
        <pc:spChg chg="mod">
          <ac:chgData name="Maegan Boutot" userId="kzOWCMCRp4kIejeuFW5lWAx8fHRZKLZZ0K26k3/wDDk=" providerId="None" clId="Web-{BFE74FD5-40C4-4F49-8F13-6E1E981F640E}" dt="2021-07-29T02:59:25.892" v="86" actId="20577"/>
          <ac:spMkLst>
            <pc:docMk/>
            <pc:sldMk cId="2961213167" sldId="598"/>
            <ac:spMk id="2" creationId="{9A1DEEC6-6BF3-40B0-8986-08A60EC05125}"/>
          </ac:spMkLst>
        </pc:spChg>
        <pc:picChg chg="del">
          <ac:chgData name="Maegan Boutot" userId="kzOWCMCRp4kIejeuFW5lWAx8fHRZKLZZ0K26k3/wDDk=" providerId="None" clId="Web-{BFE74FD5-40C4-4F49-8F13-6E1E981F640E}" dt="2021-07-29T02:58:57.017" v="77"/>
          <ac:picMkLst>
            <pc:docMk/>
            <pc:sldMk cId="2961213167" sldId="598"/>
            <ac:picMk id="3" creationId="{EF983885-479A-4982-A9AE-27CA2617822D}"/>
          </ac:picMkLst>
        </pc:picChg>
        <pc:picChg chg="add mod">
          <ac:chgData name="Maegan Boutot" userId="kzOWCMCRp4kIejeuFW5lWAx8fHRZKLZZ0K26k3/wDDk=" providerId="None" clId="Web-{BFE74FD5-40C4-4F49-8F13-6E1E981F640E}" dt="2021-07-29T02:59:10.392" v="81" actId="1076"/>
          <ac:picMkLst>
            <pc:docMk/>
            <pc:sldMk cId="2961213167" sldId="598"/>
            <ac:picMk id="4" creationId="{64CA9C77-0553-4CD5-8C65-22FCC538DC7C}"/>
          </ac:picMkLst>
        </pc:picChg>
      </pc:sldChg>
    </pc:docChg>
  </pc:docChgLst>
  <pc:docChgLst>
    <pc:chgData name="Maegan Boutot" userId="kzOWCMCRp4kIejeuFW5lWAx8fHRZKLZZ0K26k3/wDDk=" providerId="None" clId="Web-{5973241D-DD39-4B2C-8960-D061923C49BC}"/>
    <pc:docChg chg="modSld">
      <pc:chgData name="Maegan Boutot" userId="kzOWCMCRp4kIejeuFW5lWAx8fHRZKLZZ0K26k3/wDDk=" providerId="None" clId="Web-{5973241D-DD39-4B2C-8960-D061923C49BC}" dt="2021-07-29T14:46:01.928" v="74"/>
      <pc:docMkLst>
        <pc:docMk/>
      </pc:docMkLst>
      <pc:sldChg chg="addSp delSp modSp">
        <pc:chgData name="Maegan Boutot" userId="kzOWCMCRp4kIejeuFW5lWAx8fHRZKLZZ0K26k3/wDDk=" providerId="None" clId="Web-{5973241D-DD39-4B2C-8960-D061923C49BC}" dt="2021-07-29T14:46:01.928" v="74"/>
        <pc:sldMkLst>
          <pc:docMk/>
          <pc:sldMk cId="1656374122" sldId="532"/>
        </pc:sldMkLst>
        <pc:spChg chg="add mod">
          <ac:chgData name="Maegan Boutot" userId="kzOWCMCRp4kIejeuFW5lWAx8fHRZKLZZ0K26k3/wDDk=" providerId="None" clId="Web-{5973241D-DD39-4B2C-8960-D061923C49BC}" dt="2021-07-29T14:45:57.178" v="72"/>
          <ac:spMkLst>
            <pc:docMk/>
            <pc:sldMk cId="1656374122" sldId="532"/>
            <ac:spMk id="2" creationId="{C42BB2A6-1076-4973-8AE8-112FB82ED25F}"/>
          </ac:spMkLst>
        </pc:spChg>
        <pc:spChg chg="mod">
          <ac:chgData name="Maegan Boutot" userId="kzOWCMCRp4kIejeuFW5lWAx8fHRZKLZZ0K26k3/wDDk=" providerId="None" clId="Web-{5973241D-DD39-4B2C-8960-D061923C49BC}" dt="2021-07-29T14:44:10.362" v="47" actId="1076"/>
          <ac:spMkLst>
            <pc:docMk/>
            <pc:sldMk cId="1656374122" sldId="532"/>
            <ac:spMk id="10" creationId="{16C72027-446A-F247-BD7E-C27E5C43ECDA}"/>
          </ac:spMkLst>
        </pc:spChg>
        <pc:spChg chg="mod">
          <ac:chgData name="Maegan Boutot" userId="kzOWCMCRp4kIejeuFW5lWAx8fHRZKLZZ0K26k3/wDDk=" providerId="None" clId="Web-{5973241D-DD39-4B2C-8960-D061923C49BC}" dt="2021-07-29T14:44:56.864" v="53" actId="1076"/>
          <ac:spMkLst>
            <pc:docMk/>
            <pc:sldMk cId="1656374122" sldId="532"/>
            <ac:spMk id="15" creationId="{CA5CEBF0-68EE-CE45-91CC-32C685FE2F7E}"/>
          </ac:spMkLst>
        </pc:spChg>
        <pc:spChg chg="add mod">
          <ac:chgData name="Maegan Boutot" userId="kzOWCMCRp4kIejeuFW5lWAx8fHRZKLZZ0K26k3/wDDk=" providerId="None" clId="Web-{5973241D-DD39-4B2C-8960-D061923C49BC}" dt="2021-07-29T14:46:01.928" v="74"/>
          <ac:spMkLst>
            <pc:docMk/>
            <pc:sldMk cId="1656374122" sldId="532"/>
            <ac:spMk id="16" creationId="{9FA4F2A2-F2D6-4BFB-AB2F-C37A253C7CFD}"/>
          </ac:spMkLst>
        </pc:spChg>
        <pc:spChg chg="add mod">
          <ac:chgData name="Maegan Boutot" userId="kzOWCMCRp4kIejeuFW5lWAx8fHRZKLZZ0K26k3/wDDk=" providerId="None" clId="Web-{5973241D-DD39-4B2C-8960-D061923C49BC}" dt="2021-07-29T14:45:59.693" v="73"/>
          <ac:spMkLst>
            <pc:docMk/>
            <pc:sldMk cId="1656374122" sldId="532"/>
            <ac:spMk id="17" creationId="{E42B4E47-03FD-40E3-98D2-8AA46AA8D2F7}"/>
          </ac:spMkLst>
        </pc:spChg>
        <pc:spChg chg="mod">
          <ac:chgData name="Maegan Boutot" userId="kzOWCMCRp4kIejeuFW5lWAx8fHRZKLZZ0K26k3/wDDk=" providerId="None" clId="Web-{5973241D-DD39-4B2C-8960-D061923C49BC}" dt="2021-07-29T14:44:21.691" v="49" actId="1076"/>
          <ac:spMkLst>
            <pc:docMk/>
            <pc:sldMk cId="1656374122" sldId="532"/>
            <ac:spMk id="20" creationId="{97274826-C44A-184C-BCC8-8ACB3AC3BB08}"/>
          </ac:spMkLst>
        </pc:spChg>
        <pc:spChg chg="mod">
          <ac:chgData name="Maegan Boutot" userId="kzOWCMCRp4kIejeuFW5lWAx8fHRZKLZZ0K26k3/wDDk=" providerId="None" clId="Web-{5973241D-DD39-4B2C-8960-D061923C49BC}" dt="2021-07-29T14:45:22.114" v="64" actId="20577"/>
          <ac:spMkLst>
            <pc:docMk/>
            <pc:sldMk cId="1656374122" sldId="532"/>
            <ac:spMk id="21" creationId="{FFB52E98-8F7B-5946-AA16-E62EAA70ECA6}"/>
          </ac:spMkLst>
        </pc:spChg>
        <pc:spChg chg="del mod">
          <ac:chgData name="Maegan Boutot" userId="kzOWCMCRp4kIejeuFW5lWAx8fHRZKLZZ0K26k3/wDDk=" providerId="None" clId="Web-{5973241D-DD39-4B2C-8960-D061923C49BC}" dt="2021-07-29T14:42:51.657" v="29"/>
          <ac:spMkLst>
            <pc:docMk/>
            <pc:sldMk cId="1656374122" sldId="532"/>
            <ac:spMk id="35" creationId="{00000000-0000-0000-0000-000000000000}"/>
          </ac:spMkLst>
        </pc:spChg>
        <pc:spChg chg="del">
          <ac:chgData name="Maegan Boutot" userId="kzOWCMCRp4kIejeuFW5lWAx8fHRZKLZZ0K26k3/wDDk=" providerId="None" clId="Web-{5973241D-DD39-4B2C-8960-D061923C49BC}" dt="2021-07-29T14:45:02.411" v="54"/>
          <ac:spMkLst>
            <pc:docMk/>
            <pc:sldMk cId="1656374122" sldId="532"/>
            <ac:spMk id="36" creationId="{00000000-0000-0000-0000-000000000000}"/>
          </ac:spMkLst>
        </pc:spChg>
        <pc:picChg chg="mod">
          <ac:chgData name="Maegan Boutot" userId="kzOWCMCRp4kIejeuFW5lWAx8fHRZKLZZ0K26k3/wDDk=" providerId="None" clId="Web-{5973241D-DD39-4B2C-8960-D061923C49BC}" dt="2021-07-29T14:42:14.094" v="22" actId="1076"/>
          <ac:picMkLst>
            <pc:docMk/>
            <pc:sldMk cId="1656374122" sldId="532"/>
            <ac:picMk id="5" creationId="{67350991-B086-4482-ABFD-9128576A3238}"/>
          </ac:picMkLst>
        </pc:picChg>
        <pc:picChg chg="mod">
          <ac:chgData name="Maegan Boutot" userId="kzOWCMCRp4kIejeuFW5lWAx8fHRZKLZZ0K26k3/wDDk=" providerId="None" clId="Web-{5973241D-DD39-4B2C-8960-D061923C49BC}" dt="2021-07-29T14:44:52.723" v="52" actId="1076"/>
          <ac:picMkLst>
            <pc:docMk/>
            <pc:sldMk cId="1656374122" sldId="532"/>
            <ac:picMk id="6" creationId="{708FEB68-EC96-4E16-A0A8-CF8F7FC0707D}"/>
          </ac:picMkLst>
        </pc:picChg>
        <pc:picChg chg="mod modCrop">
          <ac:chgData name="Maegan Boutot" userId="kzOWCMCRp4kIejeuFW5lWAx8fHRZKLZZ0K26k3/wDDk=" providerId="None" clId="Web-{5973241D-DD39-4B2C-8960-D061923C49BC}" dt="2021-07-29T14:44:47.441" v="51"/>
          <ac:picMkLst>
            <pc:docMk/>
            <pc:sldMk cId="1656374122" sldId="532"/>
            <ac:picMk id="8" creationId="{44CCE166-5002-4684-9E3A-279287C5E128}"/>
          </ac:picMkLst>
        </pc:picChg>
      </pc:sldChg>
    </pc:docChg>
  </pc:docChgLst>
  <pc:docChgLst>
    <pc:chgData name="Maegan Boutot" userId="kzOWCMCRp4kIejeuFW5lWAx8fHRZKLZZ0K26k3/wDDk=" providerId="None" clId="Web-{CC7CB747-AAA3-4C63-8883-EAA6311CAE11}"/>
    <pc:docChg chg="modSld">
      <pc:chgData name="Maegan Boutot" userId="kzOWCMCRp4kIejeuFW5lWAx8fHRZKLZZ0K26k3/wDDk=" providerId="None" clId="Web-{CC7CB747-AAA3-4C63-8883-EAA6311CAE11}" dt="2021-09-02T14:32:53.981" v="121" actId="1076"/>
      <pc:docMkLst>
        <pc:docMk/>
      </pc:docMkLst>
      <pc:sldChg chg="modSp">
        <pc:chgData name="Maegan Boutot" userId="kzOWCMCRp4kIejeuFW5lWAx8fHRZKLZZ0K26k3/wDDk=" providerId="None" clId="Web-{CC7CB747-AAA3-4C63-8883-EAA6311CAE11}" dt="2021-09-02T13:12:12.761" v="4" actId="20577"/>
        <pc:sldMkLst>
          <pc:docMk/>
          <pc:sldMk cId="2570604916" sldId="564"/>
        </pc:sldMkLst>
        <pc:spChg chg="mod">
          <ac:chgData name="Maegan Boutot" userId="kzOWCMCRp4kIejeuFW5lWAx8fHRZKLZZ0K26k3/wDDk=" providerId="None" clId="Web-{CC7CB747-AAA3-4C63-8883-EAA6311CAE11}" dt="2021-09-02T13:12:12.761" v="4" actId="20577"/>
          <ac:spMkLst>
            <pc:docMk/>
            <pc:sldMk cId="2570604916" sldId="564"/>
            <ac:spMk id="2" creationId="{4D2CBEDD-577A-4A08-AEFB-D57C1AE6304E}"/>
          </ac:spMkLst>
        </pc:spChg>
        <pc:spChg chg="mod">
          <ac:chgData name="Maegan Boutot" userId="kzOWCMCRp4kIejeuFW5lWAx8fHRZKLZZ0K26k3/wDDk=" providerId="None" clId="Web-{CC7CB747-AAA3-4C63-8883-EAA6311CAE11}" dt="2021-09-02T13:11:58.964" v="2" actId="20577"/>
          <ac:spMkLst>
            <pc:docMk/>
            <pc:sldMk cId="2570604916" sldId="564"/>
            <ac:spMk id="3" creationId="{C40CB00F-EE5A-42D8-AF88-CD84E53E45C3}"/>
          </ac:spMkLst>
        </pc:spChg>
      </pc:sldChg>
      <pc:sldChg chg="addSp modSp">
        <pc:chgData name="Maegan Boutot" userId="kzOWCMCRp4kIejeuFW5lWAx8fHRZKLZZ0K26k3/wDDk=" providerId="None" clId="Web-{CC7CB747-AAA3-4C63-8883-EAA6311CAE11}" dt="2021-09-02T13:25:13.355" v="93" actId="1076"/>
        <pc:sldMkLst>
          <pc:docMk/>
          <pc:sldMk cId="1632529066" sldId="609"/>
        </pc:sldMkLst>
        <pc:spChg chg="mod">
          <ac:chgData name="Maegan Boutot" userId="kzOWCMCRp4kIejeuFW5lWAx8fHRZKLZZ0K26k3/wDDk=" providerId="None" clId="Web-{CC7CB747-AAA3-4C63-8883-EAA6311CAE11}" dt="2021-09-02T13:24:38.823" v="51" actId="1076"/>
          <ac:spMkLst>
            <pc:docMk/>
            <pc:sldMk cId="1632529066" sldId="609"/>
            <ac:spMk id="2" creationId="{B0B17996-140C-4124-9637-12BD71C592D9}"/>
          </ac:spMkLst>
        </pc:spChg>
        <pc:spChg chg="add mod">
          <ac:chgData name="Maegan Boutot" userId="kzOWCMCRp4kIejeuFW5lWAx8fHRZKLZZ0K26k3/wDDk=" providerId="None" clId="Web-{CC7CB747-AAA3-4C63-8883-EAA6311CAE11}" dt="2021-09-02T13:25:13.355" v="93" actId="1076"/>
          <ac:spMkLst>
            <pc:docMk/>
            <pc:sldMk cId="1632529066" sldId="609"/>
            <ac:spMk id="3" creationId="{7767704E-C7D7-4702-B52F-967FC02211E8}"/>
          </ac:spMkLst>
        </pc:spChg>
        <pc:picChg chg="mod">
          <ac:chgData name="Maegan Boutot" userId="kzOWCMCRp4kIejeuFW5lWAx8fHRZKLZZ0K26k3/wDDk=" providerId="None" clId="Web-{CC7CB747-AAA3-4C63-8883-EAA6311CAE11}" dt="2021-09-02T13:24:41.823" v="52" actId="1076"/>
          <ac:picMkLst>
            <pc:docMk/>
            <pc:sldMk cId="1632529066" sldId="609"/>
            <ac:picMk id="4" creationId="{BF78C1E4-77EA-4223-B315-AA4B22FAC191}"/>
          </ac:picMkLst>
        </pc:picChg>
      </pc:sldChg>
      <pc:sldChg chg="addSp modSp">
        <pc:chgData name="Maegan Boutot" userId="kzOWCMCRp4kIejeuFW5lWAx8fHRZKLZZ0K26k3/wDDk=" providerId="None" clId="Web-{CC7CB747-AAA3-4C63-8883-EAA6311CAE11}" dt="2021-09-02T13:25:19.887" v="96" actId="1076"/>
        <pc:sldMkLst>
          <pc:docMk/>
          <pc:sldMk cId="2793474207" sldId="610"/>
        </pc:sldMkLst>
        <pc:spChg chg="mod">
          <ac:chgData name="Maegan Boutot" userId="kzOWCMCRp4kIejeuFW5lWAx8fHRZKLZZ0K26k3/wDDk=" providerId="None" clId="Web-{CC7CB747-AAA3-4C63-8883-EAA6311CAE11}" dt="2021-09-02T13:25:18.449" v="95" actId="1076"/>
          <ac:spMkLst>
            <pc:docMk/>
            <pc:sldMk cId="2793474207" sldId="610"/>
            <ac:spMk id="2" creationId="{B0B17996-140C-4124-9637-12BD71C592D9}"/>
          </ac:spMkLst>
        </pc:spChg>
        <pc:spChg chg="add">
          <ac:chgData name="Maegan Boutot" userId="kzOWCMCRp4kIejeuFW5lWAx8fHRZKLZZ0K26k3/wDDk=" providerId="None" clId="Web-{CC7CB747-AAA3-4C63-8883-EAA6311CAE11}" dt="2021-09-02T13:25:14.918" v="94"/>
          <ac:spMkLst>
            <pc:docMk/>
            <pc:sldMk cId="2793474207" sldId="610"/>
            <ac:spMk id="5" creationId="{3917BBC2-A189-4767-8298-E454A99C6AF1}"/>
          </ac:spMkLst>
        </pc:spChg>
        <pc:picChg chg="mod">
          <ac:chgData name="Maegan Boutot" userId="kzOWCMCRp4kIejeuFW5lWAx8fHRZKLZZ0K26k3/wDDk=" providerId="None" clId="Web-{CC7CB747-AAA3-4C63-8883-EAA6311CAE11}" dt="2021-09-02T13:25:19.887" v="96" actId="1076"/>
          <ac:picMkLst>
            <pc:docMk/>
            <pc:sldMk cId="2793474207" sldId="610"/>
            <ac:picMk id="3" creationId="{96D7C9BC-EF41-4BDD-A8B6-08144CF4C864}"/>
          </ac:picMkLst>
        </pc:picChg>
      </pc:sldChg>
      <pc:sldChg chg="addSp modSp">
        <pc:chgData name="Maegan Boutot" userId="kzOWCMCRp4kIejeuFW5lWAx8fHRZKLZZ0K26k3/wDDk=" providerId="None" clId="Web-{CC7CB747-AAA3-4C63-8883-EAA6311CAE11}" dt="2021-09-02T13:25:27.246" v="100"/>
        <pc:sldMkLst>
          <pc:docMk/>
          <pc:sldMk cId="1179705396" sldId="611"/>
        </pc:sldMkLst>
        <pc:spChg chg="mod">
          <ac:chgData name="Maegan Boutot" userId="kzOWCMCRp4kIejeuFW5lWAx8fHRZKLZZ0K26k3/wDDk=" providerId="None" clId="Web-{CC7CB747-AAA3-4C63-8883-EAA6311CAE11}" dt="2021-09-02T13:25:24.731" v="98" actId="1076"/>
          <ac:spMkLst>
            <pc:docMk/>
            <pc:sldMk cId="1179705396" sldId="611"/>
            <ac:spMk id="2" creationId="{B0B17996-140C-4124-9637-12BD71C592D9}"/>
          </ac:spMkLst>
        </pc:spChg>
        <pc:spChg chg="add">
          <ac:chgData name="Maegan Boutot" userId="kzOWCMCRp4kIejeuFW5lWAx8fHRZKLZZ0K26k3/wDDk=" providerId="None" clId="Web-{CC7CB747-AAA3-4C63-8883-EAA6311CAE11}" dt="2021-09-02T13:25:27.246" v="100"/>
          <ac:spMkLst>
            <pc:docMk/>
            <pc:sldMk cId="1179705396" sldId="611"/>
            <ac:spMk id="5" creationId="{526D4C74-A449-4AA8-9CB9-4810D40B4490}"/>
          </ac:spMkLst>
        </pc:spChg>
        <pc:picChg chg="mod">
          <ac:chgData name="Maegan Boutot" userId="kzOWCMCRp4kIejeuFW5lWAx8fHRZKLZZ0K26k3/wDDk=" providerId="None" clId="Web-{CC7CB747-AAA3-4C63-8883-EAA6311CAE11}" dt="2021-09-02T13:25:26.918" v="99" actId="1076"/>
          <ac:picMkLst>
            <pc:docMk/>
            <pc:sldMk cId="1179705396" sldId="611"/>
            <ac:picMk id="3" creationId="{40BA6C30-A765-4936-8120-F1D2354A700C}"/>
          </ac:picMkLst>
        </pc:picChg>
      </pc:sldChg>
      <pc:sldChg chg="addSp modSp addCm">
        <pc:chgData name="Maegan Boutot" userId="kzOWCMCRp4kIejeuFW5lWAx8fHRZKLZZ0K26k3/wDDk=" providerId="None" clId="Web-{CC7CB747-AAA3-4C63-8883-EAA6311CAE11}" dt="2021-09-02T13:26:58.623" v="115" actId="14100"/>
        <pc:sldMkLst>
          <pc:docMk/>
          <pc:sldMk cId="2415471374" sldId="622"/>
        </pc:sldMkLst>
        <pc:spChg chg="mod">
          <ac:chgData name="Maegan Boutot" userId="kzOWCMCRp4kIejeuFW5lWAx8fHRZKLZZ0K26k3/wDDk=" providerId="None" clId="Web-{CC7CB747-AAA3-4C63-8883-EAA6311CAE11}" dt="2021-09-02T13:26:26.247" v="105" actId="1076"/>
          <ac:spMkLst>
            <pc:docMk/>
            <pc:sldMk cId="2415471374" sldId="622"/>
            <ac:spMk id="2" creationId="{D061729A-C9E4-4E39-89AD-CB11A2A0E718}"/>
          </ac:spMkLst>
        </pc:spChg>
        <pc:spChg chg="add mod">
          <ac:chgData name="Maegan Boutot" userId="kzOWCMCRp4kIejeuFW5lWAx8fHRZKLZZ0K26k3/wDDk=" providerId="None" clId="Web-{CC7CB747-AAA3-4C63-8883-EAA6311CAE11}" dt="2021-09-02T13:26:58.623" v="115" actId="14100"/>
          <ac:spMkLst>
            <pc:docMk/>
            <pc:sldMk cId="2415471374" sldId="622"/>
            <ac:spMk id="4" creationId="{25BB3885-55AE-4896-B18C-781579C47906}"/>
          </ac:spMkLst>
        </pc:spChg>
        <pc:picChg chg="mod">
          <ac:chgData name="Maegan Boutot" userId="kzOWCMCRp4kIejeuFW5lWAx8fHRZKLZZ0K26k3/wDDk=" providerId="None" clId="Web-{CC7CB747-AAA3-4C63-8883-EAA6311CAE11}" dt="2021-09-02T13:26:37.373" v="108" actId="1076"/>
          <ac:picMkLst>
            <pc:docMk/>
            <pc:sldMk cId="2415471374" sldId="622"/>
            <ac:picMk id="3" creationId="{8579902E-B867-4B4A-A3E0-39865221FDE4}"/>
          </ac:picMkLst>
        </pc:picChg>
      </pc:sldChg>
      <pc:sldChg chg="modSp">
        <pc:chgData name="Maegan Boutot" userId="kzOWCMCRp4kIejeuFW5lWAx8fHRZKLZZ0K26k3/wDDk=" providerId="None" clId="Web-{CC7CB747-AAA3-4C63-8883-EAA6311CAE11}" dt="2021-09-02T14:32:47.262" v="118" actId="20577"/>
        <pc:sldMkLst>
          <pc:docMk/>
          <pc:sldMk cId="2228642096" sldId="643"/>
        </pc:sldMkLst>
        <pc:spChg chg="mod">
          <ac:chgData name="Maegan Boutot" userId="kzOWCMCRp4kIejeuFW5lWAx8fHRZKLZZ0K26k3/wDDk=" providerId="None" clId="Web-{CC7CB747-AAA3-4C63-8883-EAA6311CAE11}" dt="2021-09-02T14:32:47.262" v="118" actId="20577"/>
          <ac:spMkLst>
            <pc:docMk/>
            <pc:sldMk cId="2228642096" sldId="643"/>
            <ac:spMk id="2" creationId="{5ABBF377-6711-4F59-9B2C-B82D4C46AD3F}"/>
          </ac:spMkLst>
        </pc:spChg>
      </pc:sldChg>
      <pc:sldChg chg="modSp">
        <pc:chgData name="Maegan Boutot" userId="kzOWCMCRp4kIejeuFW5lWAx8fHRZKLZZ0K26k3/wDDk=" providerId="None" clId="Web-{CC7CB747-AAA3-4C63-8883-EAA6311CAE11}" dt="2021-09-02T14:32:53.981" v="121" actId="1076"/>
        <pc:sldMkLst>
          <pc:docMk/>
          <pc:sldMk cId="4183497259" sldId="646"/>
        </pc:sldMkLst>
        <pc:spChg chg="mod">
          <ac:chgData name="Maegan Boutot" userId="kzOWCMCRp4kIejeuFW5lWAx8fHRZKLZZ0K26k3/wDDk=" providerId="None" clId="Web-{CC7CB747-AAA3-4C63-8883-EAA6311CAE11}" dt="2021-09-02T14:32:53.981" v="121" actId="1076"/>
          <ac:spMkLst>
            <pc:docMk/>
            <pc:sldMk cId="4183497259" sldId="646"/>
            <ac:spMk id="2" creationId="{343D5B6C-8034-4C79-9605-3CD2626F01E3}"/>
          </ac:spMkLst>
        </pc:spChg>
      </pc:sldChg>
      <pc:sldChg chg="modSp">
        <pc:chgData name="Maegan Boutot" userId="kzOWCMCRp4kIejeuFW5lWAx8fHRZKLZZ0K26k3/wDDk=" providerId="None" clId="Web-{CC7CB747-AAA3-4C63-8883-EAA6311CAE11}" dt="2021-09-02T13:25:58.403" v="101" actId="20577"/>
        <pc:sldMkLst>
          <pc:docMk/>
          <pc:sldMk cId="30446971" sldId="647"/>
        </pc:sldMkLst>
        <pc:spChg chg="mod">
          <ac:chgData name="Maegan Boutot" userId="kzOWCMCRp4kIejeuFW5lWAx8fHRZKLZZ0K26k3/wDDk=" providerId="None" clId="Web-{CC7CB747-AAA3-4C63-8883-EAA6311CAE11}" dt="2021-09-02T13:25:58.403" v="101" actId="20577"/>
          <ac:spMkLst>
            <pc:docMk/>
            <pc:sldMk cId="30446971" sldId="647"/>
            <ac:spMk id="2" creationId="{0E44011B-1EA1-47AA-93F3-0E64D69F0203}"/>
          </ac:spMkLst>
        </pc:spChg>
      </pc:sldChg>
      <pc:sldChg chg="addSp">
        <pc:chgData name="Maegan Boutot" userId="kzOWCMCRp4kIejeuFW5lWAx8fHRZKLZZ0K26k3/wDDk=" providerId="None" clId="Web-{CC7CB747-AAA3-4C63-8883-EAA6311CAE11}" dt="2021-09-02T13:24:49.996" v="54"/>
        <pc:sldMkLst>
          <pc:docMk/>
          <pc:sldMk cId="3444359724" sldId="666"/>
        </pc:sldMkLst>
        <pc:spChg chg="add">
          <ac:chgData name="Maegan Boutot" userId="kzOWCMCRp4kIejeuFW5lWAx8fHRZKLZZ0K26k3/wDDk=" providerId="None" clId="Web-{CC7CB747-AAA3-4C63-8883-EAA6311CAE11}" dt="2021-09-02T13:24:49.996" v="54"/>
          <ac:spMkLst>
            <pc:docMk/>
            <pc:sldMk cId="3444359724" sldId="666"/>
            <ac:spMk id="5" creationId="{3C878730-D0FB-4E7E-904C-273F58B0580C}"/>
          </ac:spMkLst>
        </pc:spChg>
      </pc:sldChg>
      <pc:sldChg chg="addSp">
        <pc:chgData name="Maegan Boutot" userId="kzOWCMCRp4kIejeuFW5lWAx8fHRZKLZZ0K26k3/wDDk=" providerId="None" clId="Web-{CC7CB747-AAA3-4C63-8883-EAA6311CAE11}" dt="2021-09-02T13:24:48.058" v="53"/>
        <pc:sldMkLst>
          <pc:docMk/>
          <pc:sldMk cId="2534850649" sldId="667"/>
        </pc:sldMkLst>
        <pc:spChg chg="add">
          <ac:chgData name="Maegan Boutot" userId="kzOWCMCRp4kIejeuFW5lWAx8fHRZKLZZ0K26k3/wDDk=" providerId="None" clId="Web-{CC7CB747-AAA3-4C63-8883-EAA6311CAE11}" dt="2021-09-02T13:24:48.058" v="53"/>
          <ac:spMkLst>
            <pc:docMk/>
            <pc:sldMk cId="2534850649" sldId="667"/>
            <ac:spMk id="5" creationId="{E4347A3F-E24F-4508-B83D-189057CF1A8A}"/>
          </ac:spMkLst>
        </pc:spChg>
      </pc:sldChg>
      <pc:sldChg chg="addSp modSp">
        <pc:chgData name="Maegan Boutot" userId="kzOWCMCRp4kIejeuFW5lWAx8fHRZKLZZ0K26k3/wDDk=" providerId="None" clId="Web-{CC7CB747-AAA3-4C63-8883-EAA6311CAE11}" dt="2021-09-02T13:23:54.854" v="48" actId="1076"/>
        <pc:sldMkLst>
          <pc:docMk/>
          <pc:sldMk cId="3578785021" sldId="668"/>
        </pc:sldMkLst>
        <pc:spChg chg="add mod">
          <ac:chgData name="Maegan Boutot" userId="kzOWCMCRp4kIejeuFW5lWAx8fHRZKLZZ0K26k3/wDDk=" providerId="None" clId="Web-{CC7CB747-AAA3-4C63-8883-EAA6311CAE11}" dt="2021-09-02T13:23:54.854" v="48" actId="1076"/>
          <ac:spMkLst>
            <pc:docMk/>
            <pc:sldMk cId="3578785021" sldId="668"/>
            <ac:spMk id="3" creationId="{B1087328-BAEF-4852-8A11-84A5E164DEB9}"/>
          </ac:spMkLst>
        </pc:spChg>
      </pc:sldChg>
      <pc:sldChg chg="modSp">
        <pc:chgData name="Maegan Boutot" userId="kzOWCMCRp4kIejeuFW5lWAx8fHRZKLZZ0K26k3/wDDk=" providerId="None" clId="Web-{CC7CB747-AAA3-4C63-8883-EAA6311CAE11}" dt="2021-09-02T13:12:58.278" v="12" actId="20577"/>
        <pc:sldMkLst>
          <pc:docMk/>
          <pc:sldMk cId="3674894880" sldId="684"/>
        </pc:sldMkLst>
        <pc:spChg chg="mod">
          <ac:chgData name="Maegan Boutot" userId="kzOWCMCRp4kIejeuFW5lWAx8fHRZKLZZ0K26k3/wDDk=" providerId="None" clId="Web-{CC7CB747-AAA3-4C63-8883-EAA6311CAE11}" dt="2021-09-02T13:12:58.278" v="12" actId="20577"/>
          <ac:spMkLst>
            <pc:docMk/>
            <pc:sldMk cId="3674894880" sldId="684"/>
            <ac:spMk id="3" creationId="{E333B770-322B-41EE-A9BF-95182B8EC5DA}"/>
          </ac:spMkLst>
        </pc:spChg>
      </pc:sldChg>
      <pc:sldChg chg="modSp">
        <pc:chgData name="Maegan Boutot" userId="kzOWCMCRp4kIejeuFW5lWAx8fHRZKLZZ0K26k3/wDDk=" providerId="None" clId="Web-{CC7CB747-AAA3-4C63-8883-EAA6311CAE11}" dt="2021-09-02T13:12:31.277" v="8" actId="1076"/>
        <pc:sldMkLst>
          <pc:docMk/>
          <pc:sldMk cId="4182976641" sldId="688"/>
        </pc:sldMkLst>
        <pc:spChg chg="mod">
          <ac:chgData name="Maegan Boutot" userId="kzOWCMCRp4kIejeuFW5lWAx8fHRZKLZZ0K26k3/wDDk=" providerId="None" clId="Web-{CC7CB747-AAA3-4C63-8883-EAA6311CAE11}" dt="2021-09-02T13:12:28.308" v="7" actId="1076"/>
          <ac:spMkLst>
            <pc:docMk/>
            <pc:sldMk cId="4182976641" sldId="688"/>
            <ac:spMk id="2" creationId="{00000000-0000-0000-0000-000000000000}"/>
          </ac:spMkLst>
        </pc:spChg>
        <pc:spChg chg="mod">
          <ac:chgData name="Maegan Boutot" userId="kzOWCMCRp4kIejeuFW5lWAx8fHRZKLZZ0K26k3/wDDk=" providerId="None" clId="Web-{CC7CB747-AAA3-4C63-8883-EAA6311CAE11}" dt="2021-09-02T13:12:31.277" v="8" actId="1076"/>
          <ac:spMkLst>
            <pc:docMk/>
            <pc:sldMk cId="4182976641" sldId="688"/>
            <ac:spMk id="4" creationId="{00000000-0000-0000-0000-000000000000}"/>
          </ac:spMkLst>
        </pc:spChg>
        <pc:picChg chg="mod">
          <ac:chgData name="Maegan Boutot" userId="kzOWCMCRp4kIejeuFW5lWAx8fHRZKLZZ0K26k3/wDDk=" providerId="None" clId="Web-{CC7CB747-AAA3-4C63-8883-EAA6311CAE11}" dt="2021-09-02T13:12:24.308" v="6" actId="1076"/>
          <ac:picMkLst>
            <pc:docMk/>
            <pc:sldMk cId="4182976641" sldId="688"/>
            <ac:picMk id="5" creationId="{00000000-0000-0000-0000-000000000000}"/>
          </ac:picMkLst>
        </pc:picChg>
      </pc:sldChg>
    </pc:docChg>
  </pc:docChgLst>
  <pc:docChgLst>
    <pc:chgData name="Maegan Boutot" clId="Web-{47300143-C678-4828-872C-39C8F9977A2C}"/>
    <pc:docChg chg="modSld">
      <pc:chgData name="Maegan Boutot" userId="" providerId="" clId="Web-{47300143-C678-4828-872C-39C8F9977A2C}" dt="2021-08-09T18:25:12.124" v="5" actId="1076"/>
      <pc:docMkLst>
        <pc:docMk/>
      </pc:docMkLst>
      <pc:sldChg chg="addSp delSp modSp">
        <pc:chgData name="Maegan Boutot" userId="" providerId="" clId="Web-{47300143-C678-4828-872C-39C8F9977A2C}" dt="2021-08-09T18:25:12.124" v="5" actId="1076"/>
        <pc:sldMkLst>
          <pc:docMk/>
          <pc:sldMk cId="2831013329" sldId="606"/>
        </pc:sldMkLst>
        <pc:picChg chg="del">
          <ac:chgData name="Maegan Boutot" userId="" providerId="" clId="Web-{47300143-C678-4828-872C-39C8F9977A2C}" dt="2021-08-09T18:24:27.967" v="0"/>
          <ac:picMkLst>
            <pc:docMk/>
            <pc:sldMk cId="2831013329" sldId="606"/>
            <ac:picMk id="3" creationId="{1C2938D4-16E0-411D-8F5C-39DE00F3D9D2}"/>
          </ac:picMkLst>
        </pc:picChg>
        <pc:picChg chg="add mod">
          <ac:chgData name="Maegan Boutot" userId="" providerId="" clId="Web-{47300143-C678-4828-872C-39C8F9977A2C}" dt="2021-08-09T18:25:12.124" v="5" actId="1076"/>
          <ac:picMkLst>
            <pc:docMk/>
            <pc:sldMk cId="2831013329" sldId="606"/>
            <ac:picMk id="4" creationId="{FA8C280C-5AB1-422C-8107-FC9F68F00B29}"/>
          </ac:picMkLst>
        </pc:picChg>
      </pc:sldChg>
    </pc:docChg>
  </pc:docChgLst>
  <pc:docChgLst>
    <pc:chgData name="Maegan Boutot" clId="Web-{38E3DE10-B0F9-47CE-B9EC-D53C5643E353}"/>
    <pc:docChg chg="addSld modSld sldOrd">
      <pc:chgData name="Maegan Boutot" userId="" providerId="" clId="Web-{38E3DE10-B0F9-47CE-B9EC-D53C5643E353}" dt="2021-07-08T00:38:43.132" v="540"/>
      <pc:docMkLst>
        <pc:docMk/>
      </pc:docMkLst>
      <pc:sldChg chg="ord">
        <pc:chgData name="Maegan Boutot" userId="" providerId="" clId="Web-{38E3DE10-B0F9-47CE-B9EC-D53C5643E353}" dt="2021-07-08T00:34:24.483" v="514"/>
        <pc:sldMkLst>
          <pc:docMk/>
          <pc:sldMk cId="525142963" sldId="445"/>
        </pc:sldMkLst>
      </pc:sldChg>
      <pc:sldChg chg="modSp">
        <pc:chgData name="Maegan Boutot" userId="" providerId="" clId="Web-{38E3DE10-B0F9-47CE-B9EC-D53C5643E353}" dt="2021-07-07T23:17:31.122" v="26" actId="20577"/>
        <pc:sldMkLst>
          <pc:docMk/>
          <pc:sldMk cId="3142434044" sldId="463"/>
        </pc:sldMkLst>
        <pc:spChg chg="mod">
          <ac:chgData name="Maegan Boutot" userId="" providerId="" clId="Web-{38E3DE10-B0F9-47CE-B9EC-D53C5643E353}" dt="2021-07-07T23:17:31.122" v="26" actId="20577"/>
          <ac:spMkLst>
            <pc:docMk/>
            <pc:sldMk cId="3142434044" sldId="463"/>
            <ac:spMk id="13" creationId="{00000000-0000-0000-0000-000000000000}"/>
          </ac:spMkLst>
        </pc:spChg>
      </pc:sldChg>
      <pc:sldChg chg="modSp">
        <pc:chgData name="Maegan Boutot" userId="" providerId="" clId="Web-{38E3DE10-B0F9-47CE-B9EC-D53C5643E353}" dt="2021-07-07T23:32:55.615" v="72" actId="20577"/>
        <pc:sldMkLst>
          <pc:docMk/>
          <pc:sldMk cId="1860867240" sldId="464"/>
        </pc:sldMkLst>
        <pc:spChg chg="mod">
          <ac:chgData name="Maegan Boutot" userId="" providerId="" clId="Web-{38E3DE10-B0F9-47CE-B9EC-D53C5643E353}" dt="2021-07-07T23:06:41.864" v="10" actId="20577"/>
          <ac:spMkLst>
            <pc:docMk/>
            <pc:sldMk cId="1860867240" sldId="464"/>
            <ac:spMk id="5" creationId="{00000000-0000-0000-0000-000000000000}"/>
          </ac:spMkLst>
        </pc:spChg>
        <pc:graphicFrameChg chg="modGraphic">
          <ac:chgData name="Maegan Boutot" userId="" providerId="" clId="Web-{38E3DE10-B0F9-47CE-B9EC-D53C5643E353}" dt="2021-07-07T23:32:55.615" v="72" actId="20577"/>
          <ac:graphicFrameMkLst>
            <pc:docMk/>
            <pc:sldMk cId="1860867240" sldId="464"/>
            <ac:graphicFrameMk id="4" creationId="{00000000-0000-0000-0000-000000000000}"/>
          </ac:graphicFrameMkLst>
        </pc:graphicFrameChg>
      </pc:sldChg>
      <pc:sldChg chg="modSp">
        <pc:chgData name="Maegan Boutot" userId="" providerId="" clId="Web-{38E3DE10-B0F9-47CE-B9EC-D53C5643E353}" dt="2021-07-08T00:29:42.950" v="512" actId="20577"/>
        <pc:sldMkLst>
          <pc:docMk/>
          <pc:sldMk cId="0" sldId="481"/>
        </pc:sldMkLst>
        <pc:graphicFrameChg chg="modGraphic">
          <ac:chgData name="Maegan Boutot" userId="" providerId="" clId="Web-{38E3DE10-B0F9-47CE-B9EC-D53C5643E353}" dt="2021-07-08T00:29:42.950" v="512" actId="20577"/>
          <ac:graphicFrameMkLst>
            <pc:docMk/>
            <pc:sldMk cId="0" sldId="481"/>
            <ac:graphicFrameMk id="4" creationId="{00000000-0000-0000-0000-000000000000}"/>
          </ac:graphicFrameMkLst>
        </pc:graphicFrameChg>
      </pc:sldChg>
      <pc:sldChg chg="addSp delSp modSp">
        <pc:chgData name="Maegan Boutot" userId="" providerId="" clId="Web-{38E3DE10-B0F9-47CE-B9EC-D53C5643E353}" dt="2021-07-07T23:38:14.449" v="76"/>
        <pc:sldMkLst>
          <pc:docMk/>
          <pc:sldMk cId="0" sldId="500"/>
        </pc:sldMkLst>
        <pc:spChg chg="del">
          <ac:chgData name="Maegan Boutot" userId="" providerId="" clId="Web-{38E3DE10-B0F9-47CE-B9EC-D53C5643E353}" dt="2021-07-07T23:37:54.948" v="74"/>
          <ac:spMkLst>
            <pc:docMk/>
            <pc:sldMk cId="0" sldId="500"/>
            <ac:spMk id="5" creationId="{00000000-0000-0000-0000-000000000000}"/>
          </ac:spMkLst>
        </pc:spChg>
        <pc:spChg chg="add del mod">
          <ac:chgData name="Maegan Boutot" userId="" providerId="" clId="Web-{38E3DE10-B0F9-47CE-B9EC-D53C5643E353}" dt="2021-07-07T23:37:57.073" v="75"/>
          <ac:spMkLst>
            <pc:docMk/>
            <pc:sldMk cId="0" sldId="500"/>
            <ac:spMk id="6" creationId="{39DBCA20-E354-4B04-8831-28973BFDFF27}"/>
          </ac:spMkLst>
        </pc:spChg>
        <pc:spChg chg="add">
          <ac:chgData name="Maegan Boutot" userId="" providerId="" clId="Web-{38E3DE10-B0F9-47CE-B9EC-D53C5643E353}" dt="2021-07-07T23:38:14.449" v="76"/>
          <ac:spMkLst>
            <pc:docMk/>
            <pc:sldMk cId="0" sldId="500"/>
            <ac:spMk id="7" creationId="{A2CA1464-4A9C-4D99-BE22-EC1D0EAA0307}"/>
          </ac:spMkLst>
        </pc:spChg>
        <pc:graphicFrameChg chg="del">
          <ac:chgData name="Maegan Boutot" userId="" providerId="" clId="Web-{38E3DE10-B0F9-47CE-B9EC-D53C5643E353}" dt="2021-07-07T23:37:51.651" v="73"/>
          <ac:graphicFrameMkLst>
            <pc:docMk/>
            <pc:sldMk cId="0" sldId="500"/>
            <ac:graphicFrameMk id="4" creationId="{00000000-0000-0000-0000-000000000000}"/>
          </ac:graphicFrameMkLst>
        </pc:graphicFrameChg>
      </pc:sldChg>
      <pc:sldChg chg="ord">
        <pc:chgData name="Maegan Boutot" userId="" providerId="" clId="Web-{38E3DE10-B0F9-47CE-B9EC-D53C5643E353}" dt="2021-07-08T00:34:29.389" v="515"/>
        <pc:sldMkLst>
          <pc:docMk/>
          <pc:sldMk cId="3070543169" sldId="504"/>
        </pc:sldMkLst>
      </pc:sldChg>
      <pc:sldChg chg="modSp">
        <pc:chgData name="Maegan Boutot" userId="" providerId="" clId="Web-{38E3DE10-B0F9-47CE-B9EC-D53C5643E353}" dt="2021-07-07T23:06:24.347" v="8" actId="1076"/>
        <pc:sldMkLst>
          <pc:docMk/>
          <pc:sldMk cId="50478794" sldId="526"/>
        </pc:sldMkLst>
        <pc:spChg chg="mod">
          <ac:chgData name="Maegan Boutot" userId="" providerId="" clId="Web-{38E3DE10-B0F9-47CE-B9EC-D53C5643E353}" dt="2021-07-07T23:06:24.347" v="8" actId="1076"/>
          <ac:spMkLst>
            <pc:docMk/>
            <pc:sldMk cId="50478794" sldId="526"/>
            <ac:spMk id="28" creationId="{6CA50D2C-AEFC-AB43-865D-41012CCB0338}"/>
          </ac:spMkLst>
        </pc:spChg>
      </pc:sldChg>
      <pc:sldChg chg="modSp">
        <pc:chgData name="Maegan Boutot" userId="" providerId="" clId="Web-{38E3DE10-B0F9-47CE-B9EC-D53C5643E353}" dt="2021-07-07T23:18:17.438" v="30" actId="20577"/>
        <pc:sldMkLst>
          <pc:docMk/>
          <pc:sldMk cId="2100889141" sldId="563"/>
        </pc:sldMkLst>
        <pc:spChg chg="mod">
          <ac:chgData name="Maegan Boutot" userId="" providerId="" clId="Web-{38E3DE10-B0F9-47CE-B9EC-D53C5643E353}" dt="2021-07-07T23:18:17.438" v="30" actId="20577"/>
          <ac:spMkLst>
            <pc:docMk/>
            <pc:sldMk cId="2100889141" sldId="563"/>
            <ac:spMk id="2" creationId="{00000000-0000-0000-0000-000000000000}"/>
          </ac:spMkLst>
        </pc:spChg>
        <pc:graphicFrameChg chg="modGraphic">
          <ac:chgData name="Maegan Boutot" userId="" providerId="" clId="Web-{38E3DE10-B0F9-47CE-B9EC-D53C5643E353}" dt="2021-07-07T23:05:36.719" v="6" actId="20577"/>
          <ac:graphicFrameMkLst>
            <pc:docMk/>
            <pc:sldMk cId="2100889141" sldId="563"/>
            <ac:graphicFrameMk id="4" creationId="{00000000-0000-0000-0000-000000000000}"/>
          </ac:graphicFrameMkLst>
        </pc:graphicFrameChg>
      </pc:sldChg>
      <pc:sldChg chg="modSp new">
        <pc:chgData name="Maegan Boutot" userId="" providerId="" clId="Web-{38E3DE10-B0F9-47CE-B9EC-D53C5643E353}" dt="2021-07-08T00:27:47.210" v="498" actId="20577"/>
        <pc:sldMkLst>
          <pc:docMk/>
          <pc:sldMk cId="2570604916" sldId="564"/>
        </pc:sldMkLst>
        <pc:spChg chg="mod">
          <ac:chgData name="Maegan Boutot" userId="" providerId="" clId="Web-{38E3DE10-B0F9-47CE-B9EC-D53C5643E353}" dt="2021-07-07T23:38:37.435" v="95" actId="20577"/>
          <ac:spMkLst>
            <pc:docMk/>
            <pc:sldMk cId="2570604916" sldId="564"/>
            <ac:spMk id="2" creationId="{4D2CBEDD-577A-4A08-AEFB-D57C1AE6304E}"/>
          </ac:spMkLst>
        </pc:spChg>
        <pc:spChg chg="mod">
          <ac:chgData name="Maegan Boutot" userId="" providerId="" clId="Web-{38E3DE10-B0F9-47CE-B9EC-D53C5643E353}" dt="2021-07-08T00:27:47.210" v="498" actId="20577"/>
          <ac:spMkLst>
            <pc:docMk/>
            <pc:sldMk cId="2570604916" sldId="564"/>
            <ac:spMk id="3" creationId="{C40CB00F-EE5A-42D8-AF88-CD84E53E45C3}"/>
          </ac:spMkLst>
        </pc:spChg>
      </pc:sldChg>
      <pc:sldChg chg="addSp delSp modSp new">
        <pc:chgData name="Maegan Boutot" userId="" providerId="" clId="Web-{38E3DE10-B0F9-47CE-B9EC-D53C5643E353}" dt="2021-07-08T00:38:43.132" v="540"/>
        <pc:sldMkLst>
          <pc:docMk/>
          <pc:sldMk cId="368260537" sldId="565"/>
        </pc:sldMkLst>
        <pc:spChg chg="del">
          <ac:chgData name="Maegan Boutot" userId="" providerId="" clId="Web-{38E3DE10-B0F9-47CE-B9EC-D53C5643E353}" dt="2021-07-08T00:35:05.469" v="525"/>
          <ac:spMkLst>
            <pc:docMk/>
            <pc:sldMk cId="368260537" sldId="565"/>
            <ac:spMk id="2" creationId="{CE91C706-E38B-4D50-A34A-21A07DD5392D}"/>
          </ac:spMkLst>
        </pc:spChg>
        <pc:picChg chg="add del mod">
          <ac:chgData name="Maegan Boutot" userId="" providerId="" clId="Web-{38E3DE10-B0F9-47CE-B9EC-D53C5643E353}" dt="2021-07-08T00:35:03.828" v="524"/>
          <ac:picMkLst>
            <pc:docMk/>
            <pc:sldMk cId="368260537" sldId="565"/>
            <ac:picMk id="3" creationId="{17B3E812-5E10-438A-B730-F9A4FF910C73}"/>
          </ac:picMkLst>
        </pc:picChg>
        <pc:picChg chg="add del mod">
          <ac:chgData name="Maegan Boutot" userId="" providerId="" clId="Web-{38E3DE10-B0F9-47CE-B9EC-D53C5643E353}" dt="2021-07-08T00:35:28.860" v="531"/>
          <ac:picMkLst>
            <pc:docMk/>
            <pc:sldMk cId="368260537" sldId="565"/>
            <ac:picMk id="4" creationId="{88432BE9-542B-4928-854A-5165018752A0}"/>
          </ac:picMkLst>
        </pc:picChg>
        <pc:picChg chg="add del mod">
          <ac:chgData name="Maegan Boutot" userId="" providerId="" clId="Web-{38E3DE10-B0F9-47CE-B9EC-D53C5643E353}" dt="2021-07-08T00:37:28.489" v="536"/>
          <ac:picMkLst>
            <pc:docMk/>
            <pc:sldMk cId="368260537" sldId="565"/>
            <ac:picMk id="5" creationId="{C173E513-7EE0-4119-AA5F-279B51A7E8B4}"/>
          </ac:picMkLst>
        </pc:picChg>
        <pc:picChg chg="add del mod">
          <ac:chgData name="Maegan Boutot" userId="" providerId="" clId="Web-{38E3DE10-B0F9-47CE-B9EC-D53C5643E353}" dt="2021-07-08T00:38:35.006" v="538"/>
          <ac:picMkLst>
            <pc:docMk/>
            <pc:sldMk cId="368260537" sldId="565"/>
            <ac:picMk id="6" creationId="{D6C5B069-79F4-467B-A0DE-5476C63E390E}"/>
          </ac:picMkLst>
        </pc:picChg>
        <pc:picChg chg="add del mod">
          <ac:chgData name="Maegan Boutot" userId="" providerId="" clId="Web-{38E3DE10-B0F9-47CE-B9EC-D53C5643E353}" dt="2021-07-08T00:38:43.132" v="540"/>
          <ac:picMkLst>
            <pc:docMk/>
            <pc:sldMk cId="368260537" sldId="565"/>
            <ac:picMk id="7" creationId="{19DE7050-F6ED-4F1C-B7E7-D8CFCBF67A27}"/>
          </ac:picMkLst>
        </pc:picChg>
      </pc:sldChg>
    </pc:docChg>
  </pc:docChgLst>
  <pc:docChgLst>
    <pc:chgData name="Maegan Boutot" clId="Web-{8ED96B66-1A15-48A5-8B80-1879111F4C22}"/>
    <pc:docChg chg="modSld">
      <pc:chgData name="Maegan Boutot" userId="" providerId="" clId="Web-{8ED96B66-1A15-48A5-8B80-1879111F4C22}" dt="2021-07-20T14:39:50.214" v="12" actId="20577"/>
      <pc:docMkLst>
        <pc:docMk/>
      </pc:docMkLst>
      <pc:sldChg chg="modSp">
        <pc:chgData name="Maegan Boutot" userId="" providerId="" clId="Web-{8ED96B66-1A15-48A5-8B80-1879111F4C22}" dt="2021-07-20T14:39:50.214" v="12" actId="20577"/>
        <pc:sldMkLst>
          <pc:docMk/>
          <pc:sldMk cId="1744184464" sldId="581"/>
        </pc:sldMkLst>
        <pc:spChg chg="mod">
          <ac:chgData name="Maegan Boutot" userId="" providerId="" clId="Web-{8ED96B66-1A15-48A5-8B80-1879111F4C22}" dt="2021-07-20T14:39:50.214" v="12" actId="20577"/>
          <ac:spMkLst>
            <pc:docMk/>
            <pc:sldMk cId="1744184464" sldId="581"/>
            <ac:spMk id="16" creationId="{52BF0561-A322-45CE-BAF7-6F79C899B9F6}"/>
          </ac:spMkLst>
        </pc:spChg>
      </pc:sldChg>
    </pc:docChg>
  </pc:docChgLst>
  <pc:docChgLst>
    <pc:chgData name="Maegan Boutot" clId="Web-{5973241D-DD39-4B2C-8960-D061923C49BC}"/>
    <pc:docChg chg="addSld delSld modSld sldOrd addMainMaster">
      <pc:chgData name="Maegan Boutot" userId="" providerId="" clId="Web-{5973241D-DD39-4B2C-8960-D061923C49BC}" dt="2021-07-29T14:10:46.864" v="221" actId="20577"/>
      <pc:docMkLst>
        <pc:docMk/>
      </pc:docMkLst>
      <pc:sldChg chg="ord">
        <pc:chgData name="Maegan Boutot" userId="" providerId="" clId="Web-{5973241D-DD39-4B2C-8960-D061923C49BC}" dt="2021-07-29T13:52:08.058" v="37"/>
        <pc:sldMkLst>
          <pc:docMk/>
          <pc:sldMk cId="3070543169" sldId="504"/>
        </pc:sldMkLst>
      </pc:sldChg>
      <pc:sldChg chg="modSp">
        <pc:chgData name="Maegan Boutot" userId="" providerId="" clId="Web-{5973241D-DD39-4B2C-8960-D061923C49BC}" dt="2021-07-29T13:54:17.754" v="53" actId="20577"/>
        <pc:sldMkLst>
          <pc:docMk/>
          <pc:sldMk cId="1152883386" sldId="515"/>
        </pc:sldMkLst>
        <pc:graphicFrameChg chg="modGraphic">
          <ac:chgData name="Maegan Boutot" userId="" providerId="" clId="Web-{5973241D-DD39-4B2C-8960-D061923C49BC}" dt="2021-07-29T13:54:17.754" v="53" actId="20577"/>
          <ac:graphicFrameMkLst>
            <pc:docMk/>
            <pc:sldMk cId="1152883386" sldId="515"/>
            <ac:graphicFrameMk id="4" creationId="{00000000-0000-0000-0000-000000000000}"/>
          </ac:graphicFrameMkLst>
        </pc:graphicFrameChg>
      </pc:sldChg>
      <pc:sldChg chg="addSp delSp modSp">
        <pc:chgData name="Maegan Boutot" userId="" providerId="" clId="Web-{5973241D-DD39-4B2C-8960-D061923C49BC}" dt="2021-07-29T14:10:46.864" v="221" actId="20577"/>
        <pc:sldMkLst>
          <pc:docMk/>
          <pc:sldMk cId="1656374122" sldId="532"/>
        </pc:sldMkLst>
        <pc:spChg chg="del mod">
          <ac:chgData name="Maegan Boutot" userId="" providerId="" clId="Web-{5973241D-DD39-4B2C-8960-D061923C49BC}" dt="2021-07-29T14:02:17.925" v="84"/>
          <ac:spMkLst>
            <pc:docMk/>
            <pc:sldMk cId="1656374122" sldId="532"/>
            <ac:spMk id="2" creationId="{00000000-0000-0000-0000-000000000000}"/>
          </ac:spMkLst>
        </pc:spChg>
        <pc:spChg chg="del">
          <ac:chgData name="Maegan Boutot" userId="" providerId="" clId="Web-{5973241D-DD39-4B2C-8960-D061923C49BC}" dt="2021-07-29T14:04:46.482" v="133"/>
          <ac:spMkLst>
            <pc:docMk/>
            <pc:sldMk cId="1656374122" sldId="532"/>
            <ac:spMk id="3" creationId="{00000000-0000-0000-0000-000000000000}"/>
          </ac:spMkLst>
        </pc:spChg>
        <pc:spChg chg="mod">
          <ac:chgData name="Maegan Boutot" userId="" providerId="" clId="Web-{5973241D-DD39-4B2C-8960-D061923C49BC}" dt="2021-07-29T14:10:46.864" v="221" actId="20577"/>
          <ac:spMkLst>
            <pc:docMk/>
            <pc:sldMk cId="1656374122" sldId="532"/>
            <ac:spMk id="10" creationId="{16C72027-446A-F247-BD7E-C27E5C43ECDA}"/>
          </ac:spMkLst>
        </pc:spChg>
        <pc:spChg chg="del">
          <ac:chgData name="Maegan Boutot" userId="" providerId="" clId="Web-{5973241D-DD39-4B2C-8960-D061923C49BC}" dt="2021-07-29T14:05:35.438" v="178"/>
          <ac:spMkLst>
            <pc:docMk/>
            <pc:sldMk cId="1656374122" sldId="532"/>
            <ac:spMk id="16" creationId="{00000000-0000-0000-0000-000000000000}"/>
          </ac:spMkLst>
        </pc:spChg>
        <pc:spChg chg="del">
          <ac:chgData name="Maegan Boutot" userId="" providerId="" clId="Web-{5973241D-DD39-4B2C-8960-D061923C49BC}" dt="2021-07-29T14:05:35.438" v="177"/>
          <ac:spMkLst>
            <pc:docMk/>
            <pc:sldMk cId="1656374122" sldId="532"/>
            <ac:spMk id="17" creationId="{00000000-0000-0000-0000-000000000000}"/>
          </ac:spMkLst>
        </pc:spChg>
        <pc:spChg chg="add del mod">
          <ac:chgData name="Maegan Boutot" userId="" providerId="" clId="Web-{5973241D-DD39-4B2C-8960-D061923C49BC}" dt="2021-07-29T14:09:41.860" v="209" actId="20577"/>
          <ac:spMkLst>
            <pc:docMk/>
            <pc:sldMk cId="1656374122" sldId="532"/>
            <ac:spMk id="20" creationId="{97274826-C44A-184C-BCC8-8ACB3AC3BB08}"/>
          </ac:spMkLst>
        </pc:spChg>
        <pc:spChg chg="mod">
          <ac:chgData name="Maegan Boutot" userId="" providerId="" clId="Web-{5973241D-DD39-4B2C-8960-D061923C49BC}" dt="2021-07-29T14:05:15.327" v="161" actId="20577"/>
          <ac:spMkLst>
            <pc:docMk/>
            <pc:sldMk cId="1656374122" sldId="532"/>
            <ac:spMk id="21" creationId="{FFB52E98-8F7B-5946-AA16-E62EAA70ECA6}"/>
          </ac:spMkLst>
        </pc:spChg>
        <pc:spChg chg="add del mod">
          <ac:chgData name="Maegan Boutot" userId="" providerId="" clId="Web-{5973241D-DD39-4B2C-8960-D061923C49BC}" dt="2021-07-29T14:05:38.172" v="179" actId="1076"/>
          <ac:spMkLst>
            <pc:docMk/>
            <pc:sldMk cId="1656374122" sldId="532"/>
            <ac:spMk id="24" creationId="{052F98FD-A769-3A4C-B080-2C64A9E48ADA}"/>
          </ac:spMkLst>
        </pc:spChg>
        <pc:spChg chg="mod">
          <ac:chgData name="Maegan Boutot" userId="" providerId="" clId="Web-{5973241D-DD39-4B2C-8960-D061923C49BC}" dt="2021-07-29T14:05:41.219" v="180" actId="1076"/>
          <ac:spMkLst>
            <pc:docMk/>
            <pc:sldMk cId="1656374122" sldId="532"/>
            <ac:spMk id="26" creationId="{08971BC1-256F-9949-BD5A-471E1D23C670}"/>
          </ac:spMkLst>
        </pc:spChg>
        <pc:spChg chg="mod">
          <ac:chgData name="Maegan Boutot" userId="" providerId="" clId="Web-{5973241D-DD39-4B2C-8960-D061923C49BC}" dt="2021-07-29T14:05:43.813" v="181" actId="1076"/>
          <ac:spMkLst>
            <pc:docMk/>
            <pc:sldMk cId="1656374122" sldId="532"/>
            <ac:spMk id="28" creationId="{2ABA39F3-EFD4-194A-AAA9-61B2BA445A7C}"/>
          </ac:spMkLst>
        </pc:spChg>
        <pc:spChg chg="mod">
          <ac:chgData name="Maegan Boutot" userId="" providerId="" clId="Web-{5973241D-DD39-4B2C-8960-D061923C49BC}" dt="2021-07-29T14:10:38.473" v="213" actId="1076"/>
          <ac:spMkLst>
            <pc:docMk/>
            <pc:sldMk cId="1656374122" sldId="532"/>
            <ac:spMk id="36" creationId="{00000000-0000-0000-0000-000000000000}"/>
          </ac:spMkLst>
        </pc:spChg>
        <pc:graphicFrameChg chg="del">
          <ac:chgData name="Maegan Boutot" userId="" providerId="" clId="Web-{5973241D-DD39-4B2C-8960-D061923C49BC}" dt="2021-07-29T14:05:30.781" v="176"/>
          <ac:graphicFrameMkLst>
            <pc:docMk/>
            <pc:sldMk cId="1656374122" sldId="532"/>
            <ac:graphicFrameMk id="9" creationId="{DC19ABEF-DF0A-D340-9211-448668B49F83}"/>
          </ac:graphicFrameMkLst>
        </pc:graphicFrameChg>
        <pc:graphicFrameChg chg="del">
          <ac:chgData name="Maegan Boutot" userId="" providerId="" clId="Web-{5973241D-DD39-4B2C-8960-D061923C49BC}" dt="2021-07-29T14:05:18.249" v="162"/>
          <ac:graphicFrameMkLst>
            <pc:docMk/>
            <pc:sldMk cId="1656374122" sldId="532"/>
            <ac:graphicFrameMk id="14" creationId="{26D9D639-A532-1549-88F3-5E55B8D51991}"/>
          </ac:graphicFrameMkLst>
        </pc:graphicFrameChg>
        <pc:graphicFrameChg chg="del">
          <ac:chgData name="Maegan Boutot" userId="" providerId="" clId="Web-{5973241D-DD39-4B2C-8960-D061923C49BC}" dt="2021-07-29T14:02:10.737" v="81"/>
          <ac:graphicFrameMkLst>
            <pc:docMk/>
            <pc:sldMk cId="1656374122" sldId="532"/>
            <ac:graphicFrameMk id="19" creationId="{9A1131AB-5C44-894E-978B-998D7C9E49F4}"/>
          </ac:graphicFrameMkLst>
        </pc:graphicFrameChg>
        <pc:picChg chg="add del mod ord">
          <ac:chgData name="Maegan Boutot" userId="" providerId="" clId="Web-{5973241D-DD39-4B2C-8960-D061923C49BC}" dt="2021-07-29T14:04:09.901" v="125"/>
          <ac:picMkLst>
            <pc:docMk/>
            <pc:sldMk cId="1656374122" sldId="532"/>
            <ac:picMk id="4" creationId="{A439D802-3A53-48BF-A863-36E2439481A8}"/>
          </ac:picMkLst>
        </pc:picChg>
        <pc:picChg chg="add mod ord modCrop">
          <ac:chgData name="Maegan Boutot" userId="" providerId="" clId="Web-{5973241D-DD39-4B2C-8960-D061923C49BC}" dt="2021-07-29T14:09:15.561" v="199"/>
          <ac:picMkLst>
            <pc:docMk/>
            <pc:sldMk cId="1656374122" sldId="532"/>
            <ac:picMk id="5" creationId="{67350991-B086-4482-ABFD-9128576A3238}"/>
          </ac:picMkLst>
        </pc:picChg>
        <pc:picChg chg="add mod ord modCrop">
          <ac:chgData name="Maegan Boutot" userId="" providerId="" clId="Web-{5973241D-DD39-4B2C-8960-D061923C49BC}" dt="2021-07-29T14:10:25.910" v="211"/>
          <ac:picMkLst>
            <pc:docMk/>
            <pc:sldMk cId="1656374122" sldId="532"/>
            <ac:picMk id="6" creationId="{708FEB68-EC96-4E16-A0A8-CF8F7FC0707D}"/>
          </ac:picMkLst>
        </pc:picChg>
        <pc:picChg chg="add del mod">
          <ac:chgData name="Maegan Boutot" userId="" providerId="" clId="Web-{5973241D-DD39-4B2C-8960-D061923C49BC}" dt="2021-07-29T14:07:16.460" v="186"/>
          <ac:picMkLst>
            <pc:docMk/>
            <pc:sldMk cId="1656374122" sldId="532"/>
            <ac:picMk id="7" creationId="{C0A2FE21-E1D9-451A-9DD3-AC910525A50C}"/>
          </ac:picMkLst>
        </pc:picChg>
        <pc:picChg chg="add mod ord">
          <ac:chgData name="Maegan Boutot" userId="" providerId="" clId="Web-{5973241D-DD39-4B2C-8960-D061923C49BC}" dt="2021-07-29T14:07:44.071" v="189"/>
          <ac:picMkLst>
            <pc:docMk/>
            <pc:sldMk cId="1656374122" sldId="532"/>
            <ac:picMk id="8" creationId="{44CCE166-5002-4684-9E3A-279287C5E128}"/>
          </ac:picMkLst>
        </pc:picChg>
      </pc:sldChg>
      <pc:sldChg chg="del ord">
        <pc:chgData name="Maegan Boutot" userId="" providerId="" clId="Web-{5973241D-DD39-4B2C-8960-D061923C49BC}" dt="2021-07-29T13:52:04.667" v="36"/>
        <pc:sldMkLst>
          <pc:docMk/>
          <pc:sldMk cId="1256933195" sldId="534"/>
        </pc:sldMkLst>
      </pc:sldChg>
      <pc:sldChg chg="del">
        <pc:chgData name="Maegan Boutot" userId="" providerId="" clId="Web-{5973241D-DD39-4B2C-8960-D061923C49BC}" dt="2021-07-29T13:33:41.096" v="27"/>
        <pc:sldMkLst>
          <pc:docMk/>
          <pc:sldMk cId="1705191479" sldId="571"/>
        </pc:sldMkLst>
      </pc:sldChg>
      <pc:sldChg chg="ord">
        <pc:chgData name="Maegan Boutot" userId="" providerId="" clId="Web-{5973241D-DD39-4B2C-8960-D061923C49BC}" dt="2021-07-29T13:33:44.143" v="28"/>
        <pc:sldMkLst>
          <pc:docMk/>
          <pc:sldMk cId="1730276131" sldId="577"/>
        </pc:sldMkLst>
      </pc:sldChg>
      <pc:sldChg chg="del">
        <pc:chgData name="Maegan Boutot" userId="" providerId="" clId="Web-{5973241D-DD39-4B2C-8960-D061923C49BC}" dt="2021-07-29T13:30:42.350" v="6"/>
        <pc:sldMkLst>
          <pc:docMk/>
          <pc:sldMk cId="1742879" sldId="580"/>
        </pc:sldMkLst>
      </pc:sldChg>
      <pc:sldChg chg="del">
        <pc:chgData name="Maegan Boutot" userId="" providerId="" clId="Web-{5973241D-DD39-4B2C-8960-D061923C49BC}" dt="2021-07-29T13:47:26.587" v="33"/>
        <pc:sldMkLst>
          <pc:docMk/>
          <pc:sldMk cId="3041050893" sldId="591"/>
        </pc:sldMkLst>
      </pc:sldChg>
      <pc:sldChg chg="del">
        <pc:chgData name="Maegan Boutot" userId="" providerId="" clId="Web-{5973241D-DD39-4B2C-8960-D061923C49BC}" dt="2021-07-29T13:47:27.430" v="34"/>
        <pc:sldMkLst>
          <pc:docMk/>
          <pc:sldMk cId="2614119513" sldId="592"/>
        </pc:sldMkLst>
      </pc:sldChg>
      <pc:sldChg chg="del">
        <pc:chgData name="Maegan Boutot" userId="" providerId="" clId="Web-{5973241D-DD39-4B2C-8960-D061923C49BC}" dt="2021-07-29T13:47:28.040" v="35"/>
        <pc:sldMkLst>
          <pc:docMk/>
          <pc:sldMk cId="2637045730" sldId="593"/>
        </pc:sldMkLst>
      </pc:sldChg>
      <pc:sldChg chg="del">
        <pc:chgData name="Maegan Boutot" userId="" providerId="" clId="Web-{5973241D-DD39-4B2C-8960-D061923C49BC}" dt="2021-07-29T13:30:43.147" v="7"/>
        <pc:sldMkLst>
          <pc:docMk/>
          <pc:sldMk cId="2231665324" sldId="594"/>
        </pc:sldMkLst>
      </pc:sldChg>
      <pc:sldChg chg="del">
        <pc:chgData name="Maegan Boutot" userId="" providerId="" clId="Web-{5973241D-DD39-4B2C-8960-D061923C49BC}" dt="2021-07-29T13:30:44.194" v="8"/>
        <pc:sldMkLst>
          <pc:docMk/>
          <pc:sldMk cId="623780544" sldId="595"/>
        </pc:sldMkLst>
      </pc:sldChg>
      <pc:sldChg chg="modSp add ord">
        <pc:chgData name="Maegan Boutot" userId="" providerId="" clId="Web-{5973241D-DD39-4B2C-8960-D061923C49BC}" dt="2021-07-29T13:33:01.640" v="22"/>
        <pc:sldMkLst>
          <pc:docMk/>
          <pc:sldMk cId="846424046" sldId="600"/>
        </pc:sldMkLst>
        <pc:spChg chg="mod">
          <ac:chgData name="Maegan Boutot" userId="" providerId="" clId="Web-{5973241D-DD39-4B2C-8960-D061923C49BC}" dt="2021-07-29T13:31:14.540" v="19" actId="20577"/>
          <ac:spMkLst>
            <pc:docMk/>
            <pc:sldMk cId="846424046" sldId="600"/>
            <ac:spMk id="2" creationId="{6C372C52-96C5-4116-8FB3-CAAB82EA6DF9}"/>
          </ac:spMkLst>
        </pc:spChg>
      </pc:sldChg>
      <pc:sldChg chg="modSp add">
        <pc:chgData name="Maegan Boutot" userId="" providerId="" clId="Web-{5973241D-DD39-4B2C-8960-D061923C49BC}" dt="2021-07-29T13:31:20.243" v="21" actId="20577"/>
        <pc:sldMkLst>
          <pc:docMk/>
          <pc:sldMk cId="2833543394" sldId="601"/>
        </pc:sldMkLst>
        <pc:spChg chg="mod">
          <ac:chgData name="Maegan Boutot" userId="" providerId="" clId="Web-{5973241D-DD39-4B2C-8960-D061923C49BC}" dt="2021-07-29T13:31:20.243" v="21" actId="20577"/>
          <ac:spMkLst>
            <pc:docMk/>
            <pc:sldMk cId="2833543394" sldId="601"/>
            <ac:spMk id="2" creationId="{6C372C52-96C5-4116-8FB3-CAAB82EA6DF9}"/>
          </ac:spMkLst>
        </pc:spChg>
      </pc:sldChg>
      <pc:sldChg chg="modSp add ord">
        <pc:chgData name="Maegan Boutot" userId="" providerId="" clId="Web-{5973241D-DD39-4B2C-8960-D061923C49BC}" dt="2021-07-29T13:33:04.766" v="23"/>
        <pc:sldMkLst>
          <pc:docMk/>
          <pc:sldMk cId="1977189968" sldId="602"/>
        </pc:sldMkLst>
        <pc:spChg chg="mod">
          <ac:chgData name="Maegan Boutot" userId="" providerId="" clId="Web-{5973241D-DD39-4B2C-8960-D061923C49BC}" dt="2021-07-29T13:30:39.631" v="5" actId="1076"/>
          <ac:spMkLst>
            <pc:docMk/>
            <pc:sldMk cId="1977189968" sldId="602"/>
            <ac:spMk id="2" creationId="{6C372C52-96C5-4116-8FB3-CAAB82EA6DF9}"/>
          </ac:spMkLst>
        </pc:spChg>
      </pc:sldChg>
      <pc:sldChg chg="add">
        <pc:chgData name="Maegan Boutot" userId="" providerId="" clId="Web-{5973241D-DD39-4B2C-8960-D061923C49BC}" dt="2021-07-29T13:33:26.329" v="24"/>
        <pc:sldMkLst>
          <pc:docMk/>
          <pc:sldMk cId="1766824802" sldId="603"/>
        </pc:sldMkLst>
      </pc:sldChg>
      <pc:sldChg chg="add">
        <pc:chgData name="Maegan Boutot" userId="" providerId="" clId="Web-{5973241D-DD39-4B2C-8960-D061923C49BC}" dt="2021-07-29T13:33:26.392" v="25"/>
        <pc:sldMkLst>
          <pc:docMk/>
          <pc:sldMk cId="114880418" sldId="604"/>
        </pc:sldMkLst>
      </pc:sldChg>
      <pc:sldChg chg="add">
        <pc:chgData name="Maegan Boutot" userId="" providerId="" clId="Web-{5973241D-DD39-4B2C-8960-D061923C49BC}" dt="2021-07-29T13:33:26.423" v="26"/>
        <pc:sldMkLst>
          <pc:docMk/>
          <pc:sldMk cId="3966993300" sldId="605"/>
        </pc:sldMkLst>
      </pc:sldChg>
      <pc:sldChg chg="add">
        <pc:chgData name="Maegan Boutot" userId="" providerId="" clId="Web-{5973241D-DD39-4B2C-8960-D061923C49BC}" dt="2021-07-29T13:47:19.492" v="29"/>
        <pc:sldMkLst>
          <pc:docMk/>
          <pc:sldMk cId="2831013329" sldId="606"/>
        </pc:sldMkLst>
      </pc:sldChg>
      <pc:sldChg chg="add">
        <pc:chgData name="Maegan Boutot" userId="" providerId="" clId="Web-{5973241D-DD39-4B2C-8960-D061923C49BC}" dt="2021-07-29T13:47:19.524" v="30"/>
        <pc:sldMkLst>
          <pc:docMk/>
          <pc:sldMk cId="3026215571" sldId="607"/>
        </pc:sldMkLst>
      </pc:sldChg>
      <pc:sldChg chg="add">
        <pc:chgData name="Maegan Boutot" userId="" providerId="" clId="Web-{5973241D-DD39-4B2C-8960-D061923C49BC}" dt="2021-07-29T13:47:19.571" v="31"/>
        <pc:sldMkLst>
          <pc:docMk/>
          <pc:sldMk cId="2610822949" sldId="608"/>
        </pc:sldMkLst>
      </pc:sldChg>
      <pc:sldMasterChg chg="add addSldLayout">
        <pc:chgData name="Maegan Boutot" userId="" providerId="" clId="Web-{5973241D-DD39-4B2C-8960-D061923C49BC}" dt="2021-07-29T13:29:51.066" v="0"/>
        <pc:sldMasterMkLst>
          <pc:docMk/>
          <pc:sldMasterMk cId="2130475432" sldId="2147483728"/>
        </pc:sldMasterMkLst>
        <pc:sldLayoutChg chg="add">
          <pc:chgData name="Maegan Boutot" userId="" providerId="" clId="Web-{5973241D-DD39-4B2C-8960-D061923C49BC}" dt="2021-07-29T13:29:51.066" v="0"/>
          <pc:sldLayoutMkLst>
            <pc:docMk/>
            <pc:sldMasterMk cId="2130475432" sldId="2147483728"/>
            <pc:sldLayoutMk cId="1576207017" sldId="2147483729"/>
          </pc:sldLayoutMkLst>
        </pc:sldLayoutChg>
        <pc:sldLayoutChg chg="add">
          <pc:chgData name="Maegan Boutot" userId="" providerId="" clId="Web-{5973241D-DD39-4B2C-8960-D061923C49BC}" dt="2021-07-29T13:29:51.066" v="0"/>
          <pc:sldLayoutMkLst>
            <pc:docMk/>
            <pc:sldMasterMk cId="2130475432" sldId="2147483728"/>
            <pc:sldLayoutMk cId="2562260828" sldId="2147483730"/>
          </pc:sldLayoutMkLst>
        </pc:sldLayoutChg>
        <pc:sldLayoutChg chg="add">
          <pc:chgData name="Maegan Boutot" userId="" providerId="" clId="Web-{5973241D-DD39-4B2C-8960-D061923C49BC}" dt="2021-07-29T13:29:51.066" v="0"/>
          <pc:sldLayoutMkLst>
            <pc:docMk/>
            <pc:sldMasterMk cId="2130475432" sldId="2147483728"/>
            <pc:sldLayoutMk cId="1448022721" sldId="2147483731"/>
          </pc:sldLayoutMkLst>
        </pc:sldLayoutChg>
        <pc:sldLayoutChg chg="add">
          <pc:chgData name="Maegan Boutot" userId="" providerId="" clId="Web-{5973241D-DD39-4B2C-8960-D061923C49BC}" dt="2021-07-29T13:29:51.066" v="0"/>
          <pc:sldLayoutMkLst>
            <pc:docMk/>
            <pc:sldMasterMk cId="2130475432" sldId="2147483728"/>
            <pc:sldLayoutMk cId="1928304733" sldId="2147483732"/>
          </pc:sldLayoutMkLst>
        </pc:sldLayoutChg>
        <pc:sldLayoutChg chg="add">
          <pc:chgData name="Maegan Boutot" userId="" providerId="" clId="Web-{5973241D-DD39-4B2C-8960-D061923C49BC}" dt="2021-07-29T13:29:51.066" v="0"/>
          <pc:sldLayoutMkLst>
            <pc:docMk/>
            <pc:sldMasterMk cId="2130475432" sldId="2147483728"/>
            <pc:sldLayoutMk cId="1452311700" sldId="2147483733"/>
          </pc:sldLayoutMkLst>
        </pc:sldLayoutChg>
        <pc:sldLayoutChg chg="add">
          <pc:chgData name="Maegan Boutot" userId="" providerId="" clId="Web-{5973241D-DD39-4B2C-8960-D061923C49BC}" dt="2021-07-29T13:29:51.066" v="0"/>
          <pc:sldLayoutMkLst>
            <pc:docMk/>
            <pc:sldMasterMk cId="2130475432" sldId="2147483728"/>
            <pc:sldLayoutMk cId="1308978527" sldId="2147483734"/>
          </pc:sldLayoutMkLst>
        </pc:sldLayoutChg>
        <pc:sldLayoutChg chg="add">
          <pc:chgData name="Maegan Boutot" userId="" providerId="" clId="Web-{5973241D-DD39-4B2C-8960-D061923C49BC}" dt="2021-07-29T13:29:51.066" v="0"/>
          <pc:sldLayoutMkLst>
            <pc:docMk/>
            <pc:sldMasterMk cId="2130475432" sldId="2147483728"/>
            <pc:sldLayoutMk cId="1280783766" sldId="2147483735"/>
          </pc:sldLayoutMkLst>
        </pc:sldLayoutChg>
        <pc:sldLayoutChg chg="add">
          <pc:chgData name="Maegan Boutot" userId="" providerId="" clId="Web-{5973241D-DD39-4B2C-8960-D061923C49BC}" dt="2021-07-29T13:29:51.066" v="0"/>
          <pc:sldLayoutMkLst>
            <pc:docMk/>
            <pc:sldMasterMk cId="2130475432" sldId="2147483728"/>
            <pc:sldLayoutMk cId="886233035" sldId="2147483736"/>
          </pc:sldLayoutMkLst>
        </pc:sldLayoutChg>
        <pc:sldLayoutChg chg="add">
          <pc:chgData name="Maegan Boutot" userId="" providerId="" clId="Web-{5973241D-DD39-4B2C-8960-D061923C49BC}" dt="2021-07-29T13:29:51.066" v="0"/>
          <pc:sldLayoutMkLst>
            <pc:docMk/>
            <pc:sldMasterMk cId="2130475432" sldId="2147483728"/>
            <pc:sldLayoutMk cId="55846350" sldId="2147483737"/>
          </pc:sldLayoutMkLst>
        </pc:sldLayoutChg>
        <pc:sldLayoutChg chg="add">
          <pc:chgData name="Maegan Boutot" userId="" providerId="" clId="Web-{5973241D-DD39-4B2C-8960-D061923C49BC}" dt="2021-07-29T13:29:51.066" v="0"/>
          <pc:sldLayoutMkLst>
            <pc:docMk/>
            <pc:sldMasterMk cId="2130475432" sldId="2147483728"/>
            <pc:sldLayoutMk cId="1248765152" sldId="2147483738"/>
          </pc:sldLayoutMkLst>
        </pc:sldLayoutChg>
        <pc:sldLayoutChg chg="add">
          <pc:chgData name="Maegan Boutot" userId="" providerId="" clId="Web-{5973241D-DD39-4B2C-8960-D061923C49BC}" dt="2021-07-29T13:29:51.066" v="0"/>
          <pc:sldLayoutMkLst>
            <pc:docMk/>
            <pc:sldMasterMk cId="2130475432" sldId="2147483728"/>
            <pc:sldLayoutMk cId="3238302442" sldId="2147483739"/>
          </pc:sldLayoutMkLst>
        </pc:sldLayoutChg>
      </pc:sldMasterChg>
    </pc:docChg>
  </pc:docChgLst>
  <pc:docChgLst>
    <pc:chgData name="Maegan Boutot" userId="kzOWCMCRp4kIejeuFW5lWAx8fHRZKLZZ0K26k3/wDDk=" providerId="None" clId="Web-{A117B10A-41E0-46CD-A750-503BA4AD4D39}"/>
    <pc:docChg chg="addSld modSld sldOrd">
      <pc:chgData name="Maegan Boutot" userId="kzOWCMCRp4kIejeuFW5lWAx8fHRZKLZZ0K26k3/wDDk=" providerId="None" clId="Web-{A117B10A-41E0-46CD-A750-503BA4AD4D39}" dt="2021-07-20T02:49:34.639" v="99" actId="1076"/>
      <pc:docMkLst>
        <pc:docMk/>
      </pc:docMkLst>
      <pc:sldChg chg="ord">
        <pc:chgData name="Maegan Boutot" userId="kzOWCMCRp4kIejeuFW5lWAx8fHRZKLZZ0K26k3/wDDk=" providerId="None" clId="Web-{A117B10A-41E0-46CD-A750-503BA4AD4D39}" dt="2021-07-20T02:46:14.429" v="86"/>
        <pc:sldMkLst>
          <pc:docMk/>
          <pc:sldMk cId="525142963" sldId="445"/>
        </pc:sldMkLst>
      </pc:sldChg>
      <pc:sldChg chg="addSp delSp modSp">
        <pc:chgData name="Maegan Boutot" userId="kzOWCMCRp4kIejeuFW5lWAx8fHRZKLZZ0K26k3/wDDk=" providerId="None" clId="Web-{A117B10A-41E0-46CD-A750-503BA4AD4D39}" dt="2021-07-20T02:39:53.822" v="36" actId="1076"/>
        <pc:sldMkLst>
          <pc:docMk/>
          <pc:sldMk cId="3332231595" sldId="566"/>
        </pc:sldMkLst>
        <pc:spChg chg="mod">
          <ac:chgData name="Maegan Boutot" userId="kzOWCMCRp4kIejeuFW5lWAx8fHRZKLZZ0K26k3/wDDk=" providerId="None" clId="Web-{A117B10A-41E0-46CD-A750-503BA4AD4D39}" dt="2021-07-20T02:39:50.744" v="35" actId="20577"/>
          <ac:spMkLst>
            <pc:docMk/>
            <pc:sldMk cId="3332231595" sldId="566"/>
            <ac:spMk id="2" creationId="{2013990B-7F95-4D25-B5CD-5B1EA80A11F2}"/>
          </ac:spMkLst>
        </pc:spChg>
        <pc:picChg chg="add mod">
          <ac:chgData name="Maegan Boutot" userId="kzOWCMCRp4kIejeuFW5lWAx8fHRZKLZZ0K26k3/wDDk=" providerId="None" clId="Web-{A117B10A-41E0-46CD-A750-503BA4AD4D39}" dt="2021-07-20T02:39:53.822" v="36" actId="1076"/>
          <ac:picMkLst>
            <pc:docMk/>
            <pc:sldMk cId="3332231595" sldId="566"/>
            <ac:picMk id="3" creationId="{082CD6D4-9478-4AAC-B5EB-BC25FF3EEA1C}"/>
          </ac:picMkLst>
        </pc:picChg>
        <pc:picChg chg="del">
          <ac:chgData name="Maegan Boutot" userId="kzOWCMCRp4kIejeuFW5lWAx8fHRZKLZZ0K26k3/wDDk=" providerId="None" clId="Web-{A117B10A-41E0-46CD-A750-503BA4AD4D39}" dt="2021-07-20T02:39:32.118" v="20"/>
          <ac:picMkLst>
            <pc:docMk/>
            <pc:sldMk cId="3332231595" sldId="566"/>
            <ac:picMk id="4" creationId="{E12103B0-27CF-40F1-8C8D-398D594E340B}"/>
          </ac:picMkLst>
        </pc:picChg>
      </pc:sldChg>
      <pc:sldChg chg="modSp">
        <pc:chgData name="Maegan Boutot" userId="kzOWCMCRp4kIejeuFW5lWAx8fHRZKLZZ0K26k3/wDDk=" providerId="None" clId="Web-{A117B10A-41E0-46CD-A750-503BA4AD4D39}" dt="2021-07-20T02:32:48.965" v="9" actId="20577"/>
        <pc:sldMkLst>
          <pc:docMk/>
          <pc:sldMk cId="3564937768" sldId="567"/>
        </pc:sldMkLst>
        <pc:spChg chg="mod">
          <ac:chgData name="Maegan Boutot" userId="kzOWCMCRp4kIejeuFW5lWAx8fHRZKLZZ0K26k3/wDDk=" providerId="None" clId="Web-{A117B10A-41E0-46CD-A750-503BA4AD4D39}" dt="2021-07-20T02:32:48.965" v="9" actId="20577"/>
          <ac:spMkLst>
            <pc:docMk/>
            <pc:sldMk cId="3564937768" sldId="567"/>
            <ac:spMk id="2" creationId="{2013990B-7F95-4D25-B5CD-5B1EA80A11F2}"/>
          </ac:spMkLst>
        </pc:spChg>
      </pc:sldChg>
      <pc:sldChg chg="addSp delSp modSp">
        <pc:chgData name="Maegan Boutot" userId="kzOWCMCRp4kIejeuFW5lWAx8fHRZKLZZ0K26k3/wDDk=" providerId="None" clId="Web-{A117B10A-41E0-46CD-A750-503BA4AD4D39}" dt="2021-07-20T02:45:44.491" v="85" actId="1076"/>
        <pc:sldMkLst>
          <pc:docMk/>
          <pc:sldMk cId="1705191479" sldId="571"/>
        </pc:sldMkLst>
        <pc:spChg chg="add del mod">
          <ac:chgData name="Maegan Boutot" userId="kzOWCMCRp4kIejeuFW5lWAx8fHRZKLZZ0K26k3/wDDk=" providerId="None" clId="Web-{A117B10A-41E0-46CD-A750-503BA4AD4D39}" dt="2021-07-20T02:45:28.396" v="79"/>
          <ac:spMkLst>
            <pc:docMk/>
            <pc:sldMk cId="1705191479" sldId="571"/>
            <ac:spMk id="4" creationId="{AF0C9222-376F-46E1-8295-B8D38DB6E93A}"/>
          </ac:spMkLst>
        </pc:spChg>
        <pc:spChg chg="mod">
          <ac:chgData name="Maegan Boutot" userId="kzOWCMCRp4kIejeuFW5lWAx8fHRZKLZZ0K26k3/wDDk=" providerId="None" clId="Web-{A117B10A-41E0-46CD-A750-503BA4AD4D39}" dt="2021-07-20T02:45:44.491" v="85" actId="1076"/>
          <ac:spMkLst>
            <pc:docMk/>
            <pc:sldMk cId="1705191479" sldId="571"/>
            <ac:spMk id="5" creationId="{0643E7EB-C213-4F7A-A826-0451EFD520C4}"/>
          </ac:spMkLst>
        </pc:spChg>
        <pc:picChg chg="add mod ord">
          <ac:chgData name="Maegan Boutot" userId="kzOWCMCRp4kIejeuFW5lWAx8fHRZKLZZ0K26k3/wDDk=" providerId="None" clId="Web-{A117B10A-41E0-46CD-A750-503BA4AD4D39}" dt="2021-07-20T02:45:42.115" v="84" actId="14100"/>
          <ac:picMkLst>
            <pc:docMk/>
            <pc:sldMk cId="1705191479" sldId="571"/>
            <ac:picMk id="6" creationId="{F12A51D3-FB48-42FF-B671-BEF1FD51DA61}"/>
          </ac:picMkLst>
        </pc:picChg>
        <pc:picChg chg="del">
          <ac:chgData name="Maegan Boutot" userId="kzOWCMCRp4kIejeuFW5lWAx8fHRZKLZZ0K26k3/wDDk=" providerId="None" clId="Web-{A117B10A-41E0-46CD-A750-503BA4AD4D39}" dt="2021-07-20T02:45:27.584" v="78"/>
          <ac:picMkLst>
            <pc:docMk/>
            <pc:sldMk cId="1705191479" sldId="571"/>
            <ac:picMk id="7" creationId="{3269E9D2-69F7-4FB5-AA4F-CBF5C6153D53}"/>
          </ac:picMkLst>
        </pc:picChg>
      </pc:sldChg>
      <pc:sldChg chg="addSp delSp addCm">
        <pc:chgData name="Maegan Boutot" userId="kzOWCMCRp4kIejeuFW5lWAx8fHRZKLZZ0K26k3/wDDk=" providerId="None" clId="Web-{A117B10A-41E0-46CD-A750-503BA4AD4D39}" dt="2021-07-20T02:48:46.200" v="88"/>
        <pc:sldMkLst>
          <pc:docMk/>
          <pc:sldMk cId="1491857720" sldId="572"/>
        </pc:sldMkLst>
        <pc:picChg chg="add del">
          <ac:chgData name="Maegan Boutot" userId="kzOWCMCRp4kIejeuFW5lWAx8fHRZKLZZ0K26k3/wDDk=" providerId="None" clId="Web-{A117B10A-41E0-46CD-A750-503BA4AD4D39}" dt="2021-07-20T02:48:46.200" v="88"/>
          <ac:picMkLst>
            <pc:docMk/>
            <pc:sldMk cId="1491857720" sldId="572"/>
            <ac:picMk id="3" creationId="{3F102FEF-AA4D-4735-B543-0AA29074A8DC}"/>
          </ac:picMkLst>
        </pc:picChg>
      </pc:sldChg>
      <pc:sldChg chg="addSp delSp modSp">
        <pc:chgData name="Maegan Boutot" userId="kzOWCMCRp4kIejeuFW5lWAx8fHRZKLZZ0K26k3/wDDk=" providerId="None" clId="Web-{A117B10A-41E0-46CD-A750-503BA4AD4D39}" dt="2021-07-20T02:40:59.465" v="51" actId="1076"/>
        <pc:sldMkLst>
          <pc:docMk/>
          <pc:sldMk cId="2270570902" sldId="575"/>
        </pc:sldMkLst>
        <pc:spChg chg="mod">
          <ac:chgData name="Maegan Boutot" userId="kzOWCMCRp4kIejeuFW5lWAx8fHRZKLZZ0K26k3/wDDk=" providerId="None" clId="Web-{A117B10A-41E0-46CD-A750-503BA4AD4D39}" dt="2021-07-20T02:39:16.649" v="18" actId="20577"/>
          <ac:spMkLst>
            <pc:docMk/>
            <pc:sldMk cId="2270570902" sldId="575"/>
            <ac:spMk id="2" creationId="{2013990B-7F95-4D25-B5CD-5B1EA80A11F2}"/>
          </ac:spMkLst>
        </pc:spChg>
        <pc:spChg chg="mod">
          <ac:chgData name="Maegan Boutot" userId="kzOWCMCRp4kIejeuFW5lWAx8fHRZKLZZ0K26k3/wDDk=" providerId="None" clId="Web-{A117B10A-41E0-46CD-A750-503BA4AD4D39}" dt="2021-07-20T02:40:59.465" v="51" actId="1076"/>
          <ac:spMkLst>
            <pc:docMk/>
            <pc:sldMk cId="2270570902" sldId="575"/>
            <ac:spMk id="6" creationId="{B7A1E094-D123-474B-8009-26B6F6F0A12D}"/>
          </ac:spMkLst>
        </pc:spChg>
        <pc:picChg chg="add mod ord">
          <ac:chgData name="Maegan Boutot" userId="kzOWCMCRp4kIejeuFW5lWAx8fHRZKLZZ0K26k3/wDDk=" providerId="None" clId="Web-{A117B10A-41E0-46CD-A750-503BA4AD4D39}" dt="2021-07-20T02:40:55.809" v="50" actId="1076"/>
          <ac:picMkLst>
            <pc:docMk/>
            <pc:sldMk cId="2270570902" sldId="575"/>
            <ac:picMk id="3" creationId="{52F48A0E-E732-4721-8DD5-765DC241D256}"/>
          </ac:picMkLst>
        </pc:picChg>
        <pc:picChg chg="del">
          <ac:chgData name="Maegan Boutot" userId="kzOWCMCRp4kIejeuFW5lWAx8fHRZKLZZ0K26k3/wDDk=" providerId="None" clId="Web-{A117B10A-41E0-46CD-A750-503BA4AD4D39}" dt="2021-07-20T02:39:29.915" v="19"/>
          <ac:picMkLst>
            <pc:docMk/>
            <pc:sldMk cId="2270570902" sldId="575"/>
            <ac:picMk id="4" creationId="{9CB6B18B-8206-4C1F-BA93-8A6DC3214396}"/>
          </ac:picMkLst>
        </pc:picChg>
      </pc:sldChg>
      <pc:sldChg chg="addSp modSp">
        <pc:chgData name="Maegan Boutot" userId="kzOWCMCRp4kIejeuFW5lWAx8fHRZKLZZ0K26k3/wDDk=" providerId="None" clId="Web-{A117B10A-41E0-46CD-A750-503BA4AD4D39}" dt="2021-07-20T02:41:50.092" v="76" actId="1076"/>
        <pc:sldMkLst>
          <pc:docMk/>
          <pc:sldMk cId="3572504064" sldId="579"/>
        </pc:sldMkLst>
        <pc:spChg chg="add mod">
          <ac:chgData name="Maegan Boutot" userId="kzOWCMCRp4kIejeuFW5lWAx8fHRZKLZZ0K26k3/wDDk=" providerId="None" clId="Web-{A117B10A-41E0-46CD-A750-503BA4AD4D39}" dt="2021-07-20T02:41:50.092" v="76" actId="1076"/>
          <ac:spMkLst>
            <pc:docMk/>
            <pc:sldMk cId="3572504064" sldId="579"/>
            <ac:spMk id="5" creationId="{0EBD2625-79BC-451E-970D-E20B0A99FC5E}"/>
          </ac:spMkLst>
        </pc:spChg>
      </pc:sldChg>
      <pc:sldChg chg="addSp delSp modSp new">
        <pc:chgData name="Maegan Boutot" userId="kzOWCMCRp4kIejeuFW5lWAx8fHRZKLZZ0K26k3/wDDk=" providerId="None" clId="Web-{A117B10A-41E0-46CD-A750-503BA4AD4D39}" dt="2021-07-20T02:49:34.639" v="99" actId="1076"/>
        <pc:sldMkLst>
          <pc:docMk/>
          <pc:sldMk cId="1742879" sldId="580"/>
        </pc:sldMkLst>
        <pc:spChg chg="mod">
          <ac:chgData name="Maegan Boutot" userId="kzOWCMCRp4kIejeuFW5lWAx8fHRZKLZZ0K26k3/wDDk=" providerId="None" clId="Web-{A117B10A-41E0-46CD-A750-503BA4AD4D39}" dt="2021-07-20T02:49:34.639" v="99" actId="1076"/>
          <ac:spMkLst>
            <pc:docMk/>
            <pc:sldMk cId="1742879" sldId="580"/>
            <ac:spMk id="2" creationId="{6944AD7F-8D68-47FE-ADDD-B7B7F9F90D86}"/>
          </ac:spMkLst>
        </pc:spChg>
        <pc:spChg chg="del">
          <ac:chgData name="Maegan Boutot" userId="kzOWCMCRp4kIejeuFW5lWAx8fHRZKLZZ0K26k3/wDDk=" providerId="None" clId="Web-{A117B10A-41E0-46CD-A750-503BA4AD4D39}" dt="2021-07-20T02:48:54.966" v="90"/>
          <ac:spMkLst>
            <pc:docMk/>
            <pc:sldMk cId="1742879" sldId="580"/>
            <ac:spMk id="3" creationId="{DE115F45-10F9-44AB-BCDC-178145ECCA44}"/>
          </ac:spMkLst>
        </pc:spChg>
        <pc:picChg chg="add mod ord">
          <ac:chgData name="Maegan Boutot" userId="kzOWCMCRp4kIejeuFW5lWAx8fHRZKLZZ0K26k3/wDDk=" providerId="None" clId="Web-{A117B10A-41E0-46CD-A750-503BA4AD4D39}" dt="2021-07-20T02:49:01.497" v="93" actId="1076"/>
          <ac:picMkLst>
            <pc:docMk/>
            <pc:sldMk cId="1742879" sldId="580"/>
            <ac:picMk id="4" creationId="{C21EAB17-F03B-4382-8702-2BF6E606EB64}"/>
          </ac:picMkLst>
        </pc:picChg>
      </pc:sldChg>
    </pc:docChg>
  </pc:docChgLst>
  <pc:docChgLst>
    <pc:chgData name="Gail Gramarossa" clId="Web-{16C6B4C2-551B-4D73-8EB3-07C88A5E35BB}"/>
    <pc:docChg chg="modSld">
      <pc:chgData name="Gail Gramarossa" userId="" providerId="" clId="Web-{16C6B4C2-551B-4D73-8EB3-07C88A5E35BB}" dt="2021-08-31T20:22:07.982" v="27" actId="20577"/>
      <pc:docMkLst>
        <pc:docMk/>
      </pc:docMkLst>
      <pc:sldChg chg="modSp">
        <pc:chgData name="Gail Gramarossa" userId="" providerId="" clId="Web-{16C6B4C2-551B-4D73-8EB3-07C88A5E35BB}" dt="2021-08-31T20:21:34.388" v="19" actId="20577"/>
        <pc:sldMkLst>
          <pc:docMk/>
          <pc:sldMk cId="50478794" sldId="526"/>
        </pc:sldMkLst>
        <pc:spChg chg="mod">
          <ac:chgData name="Gail Gramarossa" userId="" providerId="" clId="Web-{16C6B4C2-551B-4D73-8EB3-07C88A5E35BB}" dt="2021-08-31T20:20:59.325" v="3" actId="20577"/>
          <ac:spMkLst>
            <pc:docMk/>
            <pc:sldMk cId="50478794" sldId="526"/>
            <ac:spMk id="31" creationId="{3410FF53-66D0-E140-AE9E-97FF5B95B455}"/>
          </ac:spMkLst>
        </pc:spChg>
        <pc:spChg chg="mod">
          <ac:chgData name="Gail Gramarossa" userId="" providerId="" clId="Web-{16C6B4C2-551B-4D73-8EB3-07C88A5E35BB}" dt="2021-08-31T20:21:34.388" v="19" actId="20577"/>
          <ac:spMkLst>
            <pc:docMk/>
            <pc:sldMk cId="50478794" sldId="526"/>
            <ac:spMk id="35" creationId="{61AA71DB-DB5E-D14F-9428-2FD6BDD276BE}"/>
          </ac:spMkLst>
        </pc:spChg>
      </pc:sldChg>
      <pc:sldChg chg="modSp">
        <pc:chgData name="Gail Gramarossa" userId="" providerId="" clId="Web-{16C6B4C2-551B-4D73-8EB3-07C88A5E35BB}" dt="2021-08-31T20:22:07.982" v="27" actId="20577"/>
        <pc:sldMkLst>
          <pc:docMk/>
          <pc:sldMk cId="3949859662" sldId="654"/>
        </pc:sldMkLst>
        <pc:spChg chg="mod">
          <ac:chgData name="Gail Gramarossa" userId="" providerId="" clId="Web-{16C6B4C2-551B-4D73-8EB3-07C88A5E35BB}" dt="2021-08-31T20:22:07.982" v="27" actId="20577"/>
          <ac:spMkLst>
            <pc:docMk/>
            <pc:sldMk cId="3949859662" sldId="654"/>
            <ac:spMk id="4" creationId="{00000000-0000-0000-0000-000000000000}"/>
          </ac:spMkLst>
        </pc:spChg>
        <pc:spChg chg="mod">
          <ac:chgData name="Gail Gramarossa" userId="" providerId="" clId="Web-{16C6B4C2-551B-4D73-8EB3-07C88A5E35BB}" dt="2021-08-31T20:21:59.231" v="25" actId="20577"/>
          <ac:spMkLst>
            <pc:docMk/>
            <pc:sldMk cId="3949859662" sldId="654"/>
            <ac:spMk id="33" creationId="{69CAC618-4983-4246-B135-C5408CD71193}"/>
          </ac:spMkLst>
        </pc:spChg>
        <pc:spChg chg="mod">
          <ac:chgData name="Gail Gramarossa" userId="" providerId="" clId="Web-{16C6B4C2-551B-4D73-8EB3-07C88A5E35BB}" dt="2021-08-31T20:22:01.778" v="26" actId="20577"/>
          <ac:spMkLst>
            <pc:docMk/>
            <pc:sldMk cId="3949859662" sldId="654"/>
            <ac:spMk id="35" creationId="{61AA71DB-DB5E-D14F-9428-2FD6BDD276BE}"/>
          </ac:spMkLst>
        </pc:spChg>
      </pc:sldChg>
    </pc:docChg>
  </pc:docChgLst>
  <pc:docChgLst>
    <pc:chgData name="Maegan Boutot" userId="kzOWCMCRp4kIejeuFW5lWAx8fHRZKLZZ0K26k3/wDDk=" providerId="None" clId="Web-{E6600AF1-4C03-4EDC-AAB3-1D6C6A25F6BB}"/>
    <pc:docChg chg="addSld modSld">
      <pc:chgData name="Maegan Boutot" userId="kzOWCMCRp4kIejeuFW5lWAx8fHRZKLZZ0K26k3/wDDk=" providerId="None" clId="Web-{E6600AF1-4C03-4EDC-AAB3-1D6C6A25F6BB}" dt="2021-10-20T01:45:30.171" v="96" actId="20577"/>
      <pc:docMkLst>
        <pc:docMk/>
      </pc:docMkLst>
      <pc:sldChg chg="addSp">
        <pc:chgData name="Maegan Boutot" userId="kzOWCMCRp4kIejeuFW5lWAx8fHRZKLZZ0K26k3/wDDk=" providerId="None" clId="Web-{E6600AF1-4C03-4EDC-AAB3-1D6C6A25F6BB}" dt="2021-10-20T01:34:53.472" v="0"/>
        <pc:sldMkLst>
          <pc:docMk/>
          <pc:sldMk cId="3142434044" sldId="463"/>
        </pc:sldMkLst>
        <pc:spChg chg="add">
          <ac:chgData name="Maegan Boutot" userId="kzOWCMCRp4kIejeuFW5lWAx8fHRZKLZZ0K26k3/wDDk=" providerId="None" clId="Web-{E6600AF1-4C03-4EDC-AAB3-1D6C6A25F6BB}" dt="2021-10-20T01:34:53.472" v="0"/>
          <ac:spMkLst>
            <pc:docMk/>
            <pc:sldMk cId="3142434044" sldId="463"/>
            <ac:spMk id="3" creationId="{60D44B57-D984-4503-B6F4-BC8DD54A14EB}"/>
          </ac:spMkLst>
        </pc:spChg>
      </pc:sldChg>
      <pc:sldChg chg="modSp add">
        <pc:chgData name="Maegan Boutot" userId="kzOWCMCRp4kIejeuFW5lWAx8fHRZKLZZ0K26k3/wDDk=" providerId="None" clId="Web-{E6600AF1-4C03-4EDC-AAB3-1D6C6A25F6BB}" dt="2021-10-20T01:45:30.171" v="96" actId="20577"/>
        <pc:sldMkLst>
          <pc:docMk/>
          <pc:sldMk cId="477077690" sldId="696"/>
        </pc:sldMkLst>
        <pc:spChg chg="mod">
          <ac:chgData name="Maegan Boutot" userId="kzOWCMCRp4kIejeuFW5lWAx8fHRZKLZZ0K26k3/wDDk=" providerId="None" clId="Web-{E6600AF1-4C03-4EDC-AAB3-1D6C6A25F6BB}" dt="2021-10-20T01:38:33.751" v="41" actId="20577"/>
          <ac:spMkLst>
            <pc:docMk/>
            <pc:sldMk cId="477077690" sldId="696"/>
            <ac:spMk id="474" creationId="{5A3AC73B-5DEC-4C14-8BA8-055F0B95C382}"/>
          </ac:spMkLst>
        </pc:spChg>
        <pc:spChg chg="mod">
          <ac:chgData name="Maegan Boutot" userId="kzOWCMCRp4kIejeuFW5lWAx8fHRZKLZZ0K26k3/wDDk=" providerId="None" clId="Web-{E6600AF1-4C03-4EDC-AAB3-1D6C6A25F6BB}" dt="2021-10-20T01:38:08.829" v="39" actId="20577"/>
          <ac:spMkLst>
            <pc:docMk/>
            <pc:sldMk cId="477077690" sldId="696"/>
            <ac:spMk id="476" creationId="{D7D58AA0-6E19-4E9B-A330-40977709F0F3}"/>
          </ac:spMkLst>
        </pc:spChg>
        <pc:graphicFrameChg chg="modGraphic">
          <ac:chgData name="Maegan Boutot" userId="kzOWCMCRp4kIejeuFW5lWAx8fHRZKLZZ0K26k3/wDDk=" providerId="None" clId="Web-{E6600AF1-4C03-4EDC-AAB3-1D6C6A25F6BB}" dt="2021-10-20T01:45:30.171" v="96" actId="20577"/>
          <ac:graphicFrameMkLst>
            <pc:docMk/>
            <pc:sldMk cId="477077690" sldId="696"/>
            <ac:graphicFrameMk id="4" creationId="{AA3FABA4-D678-4841-B8F0-FCDB4D2AE5DC}"/>
          </ac:graphicFrameMkLst>
        </pc:graphicFrameChg>
      </pc:sldChg>
      <pc:sldChg chg="modSp add">
        <pc:chgData name="Maegan Boutot" userId="kzOWCMCRp4kIejeuFW5lWAx8fHRZKLZZ0K26k3/wDDk=" providerId="None" clId="Web-{E6600AF1-4C03-4EDC-AAB3-1D6C6A25F6BB}" dt="2021-10-20T01:42:58.454" v="80" actId="20577"/>
        <pc:sldMkLst>
          <pc:docMk/>
          <pc:sldMk cId="2527287215" sldId="697"/>
        </pc:sldMkLst>
        <pc:spChg chg="mod">
          <ac:chgData name="Maegan Boutot" userId="kzOWCMCRp4kIejeuFW5lWAx8fHRZKLZZ0K26k3/wDDk=" providerId="None" clId="Web-{E6600AF1-4C03-4EDC-AAB3-1D6C6A25F6BB}" dt="2021-10-20T01:37:43.235" v="37" actId="20577"/>
          <ac:spMkLst>
            <pc:docMk/>
            <pc:sldMk cId="2527287215" sldId="697"/>
            <ac:spMk id="862" creationId="{6ED53A27-D131-4863-951B-0CB721271EAB}"/>
          </ac:spMkLst>
        </pc:spChg>
        <pc:spChg chg="mod">
          <ac:chgData name="Maegan Boutot" userId="kzOWCMCRp4kIejeuFW5lWAx8fHRZKLZZ0K26k3/wDDk=" providerId="None" clId="Web-{E6600AF1-4C03-4EDC-AAB3-1D6C6A25F6BB}" dt="2021-10-20T01:37:48.032" v="38" actId="20577"/>
          <ac:spMkLst>
            <pc:docMk/>
            <pc:sldMk cId="2527287215" sldId="697"/>
            <ac:spMk id="863" creationId="{35E917EF-0808-4CD6-9AA8-94E0C8F07ACB}"/>
          </ac:spMkLst>
        </pc:spChg>
        <pc:graphicFrameChg chg="modGraphic">
          <ac:chgData name="Maegan Boutot" userId="kzOWCMCRp4kIejeuFW5lWAx8fHRZKLZZ0K26k3/wDDk=" providerId="None" clId="Web-{E6600AF1-4C03-4EDC-AAB3-1D6C6A25F6BB}" dt="2021-10-20T01:42:58.454" v="80" actId="20577"/>
          <ac:graphicFrameMkLst>
            <pc:docMk/>
            <pc:sldMk cId="2527287215" sldId="697"/>
            <ac:graphicFrameMk id="4" creationId="{AA3FABA4-D678-4841-B8F0-FCDB4D2AE5DC}"/>
          </ac:graphicFrameMkLst>
        </pc:graphicFrameChg>
      </pc:sldChg>
      <pc:sldChg chg="modSp add">
        <pc:chgData name="Maegan Boutot" userId="kzOWCMCRp4kIejeuFW5lWAx8fHRZKLZZ0K26k3/wDDk=" providerId="None" clId="Web-{E6600AF1-4C03-4EDC-AAB3-1D6C6A25F6BB}" dt="2021-10-20T01:41:20.812" v="64" actId="20577"/>
        <pc:sldMkLst>
          <pc:docMk/>
          <pc:sldMk cId="236571139" sldId="698"/>
        </pc:sldMkLst>
        <pc:spChg chg="mod">
          <ac:chgData name="Maegan Boutot" userId="kzOWCMCRp4kIejeuFW5lWAx8fHRZKLZZ0K26k3/wDDk=" providerId="None" clId="Web-{E6600AF1-4C03-4EDC-AAB3-1D6C6A25F6BB}" dt="2021-10-20T01:36:04.815" v="6" actId="20577"/>
          <ac:spMkLst>
            <pc:docMk/>
            <pc:sldMk cId="236571139" sldId="698"/>
            <ac:spMk id="1397" creationId="{F80F8235-50B5-4E58-B358-F454CE7CAF93}"/>
          </ac:spMkLst>
        </pc:spChg>
        <pc:spChg chg="mod">
          <ac:chgData name="Maegan Boutot" userId="kzOWCMCRp4kIejeuFW5lWAx8fHRZKLZZ0K26k3/wDDk=" providerId="None" clId="Web-{E6600AF1-4C03-4EDC-AAB3-1D6C6A25F6BB}" dt="2021-10-20T01:37:26.236" v="35" actId="20577"/>
          <ac:spMkLst>
            <pc:docMk/>
            <pc:sldMk cId="236571139" sldId="698"/>
            <ac:spMk id="1399" creationId="{6977C304-9CB6-4FFE-92FB-90DDC4C14439}"/>
          </ac:spMkLst>
        </pc:spChg>
        <pc:graphicFrameChg chg="modGraphic">
          <ac:chgData name="Maegan Boutot" userId="kzOWCMCRp4kIejeuFW5lWAx8fHRZKLZZ0K26k3/wDDk=" providerId="None" clId="Web-{E6600AF1-4C03-4EDC-AAB3-1D6C6A25F6BB}" dt="2021-10-20T01:41:20.812" v="64" actId="20577"/>
          <ac:graphicFrameMkLst>
            <pc:docMk/>
            <pc:sldMk cId="236571139" sldId="698"/>
            <ac:graphicFrameMk id="4" creationId="{AA3FABA4-D678-4841-B8F0-FCDB4D2AE5DC}"/>
          </ac:graphicFrameMkLst>
        </pc:graphicFrameChg>
      </pc:sldChg>
    </pc:docChg>
  </pc:docChgLst>
  <pc:docChgLst>
    <pc:chgData name="Maegan Boutot" userId="kzOWCMCRp4kIejeuFW5lWAx8fHRZKLZZ0K26k3/wDDk=" providerId="None" clId="Web-{171465DE-CDF9-499B-9C87-D1DFDC1CF870}"/>
    <pc:docChg chg="delSld">
      <pc:chgData name="Maegan Boutot" userId="kzOWCMCRp4kIejeuFW5lWAx8fHRZKLZZ0K26k3/wDDk=" providerId="None" clId="Web-{171465DE-CDF9-499B-9C87-D1DFDC1CF870}" dt="2021-08-06T15:49:47.638" v="2"/>
      <pc:docMkLst>
        <pc:docMk/>
      </pc:docMkLst>
      <pc:sldChg chg="del">
        <pc:chgData name="Maegan Boutot" userId="kzOWCMCRp4kIejeuFW5lWAx8fHRZKLZZ0K26k3/wDDk=" providerId="None" clId="Web-{171465DE-CDF9-499B-9C87-D1DFDC1CF870}" dt="2021-08-06T15:35:37.890" v="0"/>
        <pc:sldMkLst>
          <pc:docMk/>
          <pc:sldMk cId="0" sldId="500"/>
        </pc:sldMkLst>
      </pc:sldChg>
      <pc:sldChg chg="del">
        <pc:chgData name="Maegan Boutot" userId="kzOWCMCRp4kIejeuFW5lWAx8fHRZKLZZ0K26k3/wDDk=" providerId="None" clId="Web-{171465DE-CDF9-499B-9C87-D1DFDC1CF870}" dt="2021-08-06T15:49:45.435" v="1"/>
        <pc:sldMkLst>
          <pc:docMk/>
          <pc:sldMk cId="2196168280" sldId="516"/>
        </pc:sldMkLst>
      </pc:sldChg>
      <pc:sldChg chg="del">
        <pc:chgData name="Maegan Boutot" userId="kzOWCMCRp4kIejeuFW5lWAx8fHRZKLZZ0K26k3/wDDk=" providerId="None" clId="Web-{171465DE-CDF9-499B-9C87-D1DFDC1CF870}" dt="2021-08-06T15:49:47.638" v="2"/>
        <pc:sldMkLst>
          <pc:docMk/>
          <pc:sldMk cId="3000165066" sldId="517"/>
        </pc:sldMkLst>
      </pc:sldChg>
    </pc:docChg>
  </pc:docChgLst>
  <pc:docChgLst>
    <pc:chgData name="Gail Gramarossa" clId="Web-{C5E857FF-E752-4B75-BBF4-C6B807064B5B}"/>
    <pc:docChg chg="modSld">
      <pc:chgData name="Gail Gramarossa" userId="" providerId="" clId="Web-{C5E857FF-E752-4B75-BBF4-C6B807064B5B}" dt="2021-08-23T18:27:11.583" v="104"/>
      <pc:docMkLst>
        <pc:docMk/>
      </pc:docMkLst>
      <pc:sldChg chg="addCm">
        <pc:chgData name="Gail Gramarossa" userId="" providerId="" clId="Web-{C5E857FF-E752-4B75-BBF4-C6B807064B5B}" dt="2021-08-23T17:48:37.591" v="10"/>
        <pc:sldMkLst>
          <pc:docMk/>
          <pc:sldMk cId="2399958797" sldId="578"/>
        </pc:sldMkLst>
      </pc:sldChg>
      <pc:sldChg chg="addCm">
        <pc:chgData name="Gail Gramarossa" userId="" providerId="" clId="Web-{C5E857FF-E752-4B75-BBF4-C6B807064B5B}" dt="2021-08-23T18:09:18.877" v="17"/>
        <pc:sldMkLst>
          <pc:docMk/>
          <pc:sldMk cId="1031164235" sldId="582"/>
        </pc:sldMkLst>
      </pc:sldChg>
      <pc:sldChg chg="modSp addCm">
        <pc:chgData name="Gail Gramarossa" userId="" providerId="" clId="Web-{C5E857FF-E752-4B75-BBF4-C6B807064B5B}" dt="2021-08-23T18:10:59.270" v="31" actId="20577"/>
        <pc:sldMkLst>
          <pc:docMk/>
          <pc:sldMk cId="2047591665" sldId="584"/>
        </pc:sldMkLst>
        <pc:graphicFrameChg chg="modGraphic">
          <ac:chgData name="Gail Gramarossa" userId="" providerId="" clId="Web-{C5E857FF-E752-4B75-BBF4-C6B807064B5B}" dt="2021-08-23T18:10:59.270" v="31" actId="20577"/>
          <ac:graphicFrameMkLst>
            <pc:docMk/>
            <pc:sldMk cId="2047591665" sldId="584"/>
            <ac:graphicFrameMk id="4" creationId="{AA3FABA4-D678-4841-B8F0-FCDB4D2AE5DC}"/>
          </ac:graphicFrameMkLst>
        </pc:graphicFrameChg>
      </pc:sldChg>
      <pc:sldChg chg="addCm">
        <pc:chgData name="Gail Gramarossa" userId="" providerId="" clId="Web-{C5E857FF-E752-4B75-BBF4-C6B807064B5B}" dt="2021-08-23T17:30:24.823" v="0"/>
        <pc:sldMkLst>
          <pc:docMk/>
          <pc:sldMk cId="3380280550" sldId="599"/>
        </pc:sldMkLst>
      </pc:sldChg>
      <pc:sldChg chg="addCm">
        <pc:chgData name="Gail Gramarossa" userId="" providerId="" clId="Web-{C5E857FF-E752-4B75-BBF4-C6B807064B5B}" dt="2021-08-23T17:33:04.622" v="1"/>
        <pc:sldMkLst>
          <pc:docMk/>
          <pc:sldMk cId="1179705396" sldId="611"/>
        </pc:sldMkLst>
      </pc:sldChg>
      <pc:sldChg chg="addCm">
        <pc:chgData name="Gail Gramarossa" userId="" providerId="" clId="Web-{C5E857FF-E752-4B75-BBF4-C6B807064B5B}" dt="2021-08-23T17:40:46.646" v="8"/>
        <pc:sldMkLst>
          <pc:docMk/>
          <pc:sldMk cId="1337437104" sldId="614"/>
        </pc:sldMkLst>
      </pc:sldChg>
      <pc:sldChg chg="addCm">
        <pc:chgData name="Gail Gramarossa" userId="" providerId="" clId="Web-{C5E857FF-E752-4B75-BBF4-C6B807064B5B}" dt="2021-08-23T17:35:25.140" v="3"/>
        <pc:sldMkLst>
          <pc:docMk/>
          <pc:sldMk cId="2548966028" sldId="615"/>
        </pc:sldMkLst>
      </pc:sldChg>
      <pc:sldChg chg="addCm">
        <pc:chgData name="Gail Gramarossa" userId="" providerId="" clId="Web-{C5E857FF-E752-4B75-BBF4-C6B807064B5B}" dt="2021-08-23T17:39:30.848" v="7"/>
        <pc:sldMkLst>
          <pc:docMk/>
          <pc:sldMk cId="3405879610" sldId="621"/>
        </pc:sldMkLst>
      </pc:sldChg>
      <pc:sldChg chg="addCm">
        <pc:chgData name="Gail Gramarossa" userId="" providerId="" clId="Web-{C5E857FF-E752-4B75-BBF4-C6B807064B5B}" dt="2021-08-23T17:56:38.380" v="12"/>
        <pc:sldMkLst>
          <pc:docMk/>
          <pc:sldMk cId="3938909744" sldId="624"/>
        </pc:sldMkLst>
      </pc:sldChg>
      <pc:sldChg chg="addCm">
        <pc:chgData name="Gail Gramarossa" userId="" providerId="" clId="Web-{C5E857FF-E752-4B75-BBF4-C6B807064B5B}" dt="2021-08-23T18:01:00.650" v="14"/>
        <pc:sldMkLst>
          <pc:docMk/>
          <pc:sldMk cId="786406434" sldId="627"/>
        </pc:sldMkLst>
      </pc:sldChg>
      <pc:sldChg chg="addCm">
        <pc:chgData name="Gail Gramarossa" userId="" providerId="" clId="Web-{C5E857FF-E752-4B75-BBF4-C6B807064B5B}" dt="2021-08-23T17:59:24.774" v="13"/>
        <pc:sldMkLst>
          <pc:docMk/>
          <pc:sldMk cId="3696440383" sldId="628"/>
        </pc:sldMkLst>
      </pc:sldChg>
      <pc:sldChg chg="addCm">
        <pc:chgData name="Gail Gramarossa" userId="" providerId="" clId="Web-{C5E857FF-E752-4B75-BBF4-C6B807064B5B}" dt="2021-08-23T18:05:36.405" v="15"/>
        <pc:sldMkLst>
          <pc:docMk/>
          <pc:sldMk cId="1273758538" sldId="630"/>
        </pc:sldMkLst>
      </pc:sldChg>
      <pc:sldChg chg="addCm">
        <pc:chgData name="Gail Gramarossa" userId="" providerId="" clId="Web-{C5E857FF-E752-4B75-BBF4-C6B807064B5B}" dt="2021-08-23T18:08:30.173" v="16"/>
        <pc:sldMkLst>
          <pc:docMk/>
          <pc:sldMk cId="3361948036" sldId="631"/>
        </pc:sldMkLst>
      </pc:sldChg>
      <pc:sldChg chg="addCm">
        <pc:chgData name="Gail Gramarossa" userId="" providerId="" clId="Web-{C5E857FF-E752-4B75-BBF4-C6B807064B5B}" dt="2021-08-23T18:19:27.044" v="32"/>
        <pc:sldMkLst>
          <pc:docMk/>
          <pc:sldMk cId="4020733971" sldId="632"/>
        </pc:sldMkLst>
      </pc:sldChg>
      <pc:sldChg chg="addCm">
        <pc:chgData name="Gail Gramarossa" userId="" providerId="" clId="Web-{C5E857FF-E752-4B75-BBF4-C6B807064B5B}" dt="2021-08-23T18:21:13.436" v="33"/>
        <pc:sldMkLst>
          <pc:docMk/>
          <pc:sldMk cId="2977229165" sldId="634"/>
        </pc:sldMkLst>
      </pc:sldChg>
      <pc:sldChg chg="addCm">
        <pc:chgData name="Gail Gramarossa" userId="" providerId="" clId="Web-{C5E857FF-E752-4B75-BBF4-C6B807064B5B}" dt="2021-08-23T18:22:22.250" v="34"/>
        <pc:sldMkLst>
          <pc:docMk/>
          <pc:sldMk cId="237389656" sldId="636"/>
        </pc:sldMkLst>
      </pc:sldChg>
      <pc:sldChg chg="modSp addCm">
        <pc:chgData name="Gail Gramarossa" userId="" providerId="" clId="Web-{C5E857FF-E752-4B75-BBF4-C6B807064B5B}" dt="2021-08-23T18:25:41.722" v="101"/>
        <pc:sldMkLst>
          <pc:docMk/>
          <pc:sldMk cId="2672756136" sldId="639"/>
        </pc:sldMkLst>
        <pc:spChg chg="mod">
          <ac:chgData name="Gail Gramarossa" userId="" providerId="" clId="Web-{C5E857FF-E752-4B75-BBF4-C6B807064B5B}" dt="2021-08-23T18:24:44.580" v="100" actId="20577"/>
          <ac:spMkLst>
            <pc:docMk/>
            <pc:sldMk cId="2672756136" sldId="639"/>
            <ac:spMk id="3" creationId="{51E8A00C-8A8D-4E4C-A67E-05C95ACF1A1E}"/>
          </ac:spMkLst>
        </pc:spChg>
      </pc:sldChg>
      <pc:sldChg chg="modSp">
        <pc:chgData name="Gail Gramarossa" userId="" providerId="" clId="Web-{C5E857FF-E752-4B75-BBF4-C6B807064B5B}" dt="2021-08-23T18:25:54.972" v="103" actId="20577"/>
        <pc:sldMkLst>
          <pc:docMk/>
          <pc:sldMk cId="1128829454" sldId="640"/>
        </pc:sldMkLst>
        <pc:spChg chg="mod">
          <ac:chgData name="Gail Gramarossa" userId="" providerId="" clId="Web-{C5E857FF-E752-4B75-BBF4-C6B807064B5B}" dt="2021-08-23T18:25:54.972" v="103" actId="20577"/>
          <ac:spMkLst>
            <pc:docMk/>
            <pc:sldMk cId="1128829454" sldId="640"/>
            <ac:spMk id="3" creationId="{E4F89D5F-237C-4F10-8546-9050A0E05543}"/>
          </ac:spMkLst>
        </pc:spChg>
      </pc:sldChg>
      <pc:sldChg chg="addCm">
        <pc:chgData name="Gail Gramarossa" userId="" providerId="" clId="Web-{C5E857FF-E752-4B75-BBF4-C6B807064B5B}" dt="2021-08-23T18:27:11.583" v="104"/>
        <pc:sldMkLst>
          <pc:docMk/>
          <pc:sldMk cId="184433931" sldId="641"/>
        </pc:sldMkLst>
      </pc:sldChg>
      <pc:sldChg chg="addCm">
        <pc:chgData name="Gail Gramarossa" userId="" providerId="" clId="Web-{C5E857FF-E752-4B75-BBF4-C6B807064B5B}" dt="2021-08-23T17:36:54.564" v="4"/>
        <pc:sldMkLst>
          <pc:docMk/>
          <pc:sldMk cId="2228642096" sldId="643"/>
        </pc:sldMkLst>
      </pc:sldChg>
      <pc:sldChg chg="addCm">
        <pc:chgData name="Gail Gramarossa" userId="" providerId="" clId="Web-{C5E857FF-E752-4B75-BBF4-C6B807064B5B}" dt="2021-08-23T17:52:22.376" v="11"/>
        <pc:sldMkLst>
          <pc:docMk/>
          <pc:sldMk cId="4074892573" sldId="645"/>
        </pc:sldMkLst>
      </pc:sldChg>
      <pc:sldChg chg="addCm">
        <pc:chgData name="Gail Gramarossa" userId="" providerId="" clId="Web-{C5E857FF-E752-4B75-BBF4-C6B807064B5B}" dt="2021-08-23T17:37:21.439" v="5"/>
        <pc:sldMkLst>
          <pc:docMk/>
          <pc:sldMk cId="4183497259" sldId="646"/>
        </pc:sldMkLst>
      </pc:sldChg>
      <pc:sldChg chg="addCm">
        <pc:chgData name="Gail Gramarossa" userId="" providerId="" clId="Web-{C5E857FF-E752-4B75-BBF4-C6B807064B5B}" dt="2021-08-23T17:34:28.155" v="2"/>
        <pc:sldMkLst>
          <pc:docMk/>
          <pc:sldMk cId="3574605723" sldId="648"/>
        </pc:sldMkLst>
      </pc:sldChg>
      <pc:sldChg chg="addCm">
        <pc:chgData name="Gail Gramarossa" userId="" providerId="" clId="Web-{C5E857FF-E752-4B75-BBF4-C6B807064B5B}" dt="2021-08-23T17:38:25.143" v="6"/>
        <pc:sldMkLst>
          <pc:docMk/>
          <pc:sldMk cId="998792477" sldId="649"/>
        </pc:sldMkLst>
      </pc:sldChg>
      <pc:sldChg chg="addCm">
        <pc:chgData name="Gail Gramarossa" userId="" providerId="" clId="Web-{C5E857FF-E752-4B75-BBF4-C6B807064B5B}" dt="2021-08-23T17:45:31.275" v="9"/>
        <pc:sldMkLst>
          <pc:docMk/>
          <pc:sldMk cId="824250694" sldId="650"/>
        </pc:sldMkLst>
      </pc:sldChg>
    </pc:docChg>
  </pc:docChgLst>
  <pc:docChgLst>
    <pc:chgData name="Boutot, Maegan" userId="S::mboutot@townofware.com::bcdb2c39-6d28-49a9-9210-f3ca291cc9d0" providerId="AD" clId="Web-{C65F1935-847F-FE3E-D04F-25D96DE55A07}"/>
    <pc:docChg chg="">
      <pc:chgData name="Boutot, Maegan" userId="S::mboutot@townofware.com::bcdb2c39-6d28-49a9-9210-f3ca291cc9d0" providerId="AD" clId="Web-{C65F1935-847F-FE3E-D04F-25D96DE55A07}" dt="2022-01-14T16:40:46.186" v="38"/>
      <pc:docMkLst>
        <pc:docMk/>
      </pc:docMkLst>
      <pc:sldChg chg="delCm">
        <pc:chgData name="Boutot, Maegan" userId="S::mboutot@townofware.com::bcdb2c39-6d28-49a9-9210-f3ca291cc9d0" providerId="AD" clId="Web-{C65F1935-847F-FE3E-D04F-25D96DE55A07}" dt="2022-01-14T16:37:36.603" v="1"/>
        <pc:sldMkLst>
          <pc:docMk/>
          <pc:sldMk cId="2100889141" sldId="563"/>
        </pc:sldMkLst>
      </pc:sldChg>
      <pc:sldChg chg="delCm">
        <pc:chgData name="Boutot, Maegan" userId="S::mboutot@townofware.com::bcdb2c39-6d28-49a9-9210-f3ca291cc9d0" providerId="AD" clId="Web-{C65F1935-847F-FE3E-D04F-25D96DE55A07}" dt="2022-01-14T16:37:48.197" v="4"/>
        <pc:sldMkLst>
          <pc:docMk/>
          <pc:sldMk cId="2570604916" sldId="564"/>
        </pc:sldMkLst>
      </pc:sldChg>
      <pc:sldChg chg="delCm">
        <pc:chgData name="Boutot, Maegan" userId="S::mboutot@townofware.com::bcdb2c39-6d28-49a9-9210-f3ca291cc9d0" providerId="AD" clId="Web-{C65F1935-847F-FE3E-D04F-25D96DE55A07}" dt="2022-01-14T16:37:51.463" v="5"/>
        <pc:sldMkLst>
          <pc:docMk/>
          <pc:sldMk cId="3332231595" sldId="566"/>
        </pc:sldMkLst>
      </pc:sldChg>
      <pc:sldChg chg="delCm">
        <pc:chgData name="Boutot, Maegan" userId="S::mboutot@townofware.com::bcdb2c39-6d28-49a9-9210-f3ca291cc9d0" providerId="AD" clId="Web-{C65F1935-847F-FE3E-D04F-25D96DE55A07}" dt="2022-01-14T16:37:57.510" v="6"/>
        <pc:sldMkLst>
          <pc:docMk/>
          <pc:sldMk cId="1989308608" sldId="568"/>
        </pc:sldMkLst>
      </pc:sldChg>
      <pc:sldChg chg="delCm">
        <pc:chgData name="Boutot, Maegan" userId="S::mboutot@townofware.com::bcdb2c39-6d28-49a9-9210-f3ca291cc9d0" providerId="AD" clId="Web-{C65F1935-847F-FE3E-D04F-25D96DE55A07}" dt="2022-01-14T16:39:49.841" v="33"/>
        <pc:sldMkLst>
          <pc:docMk/>
          <pc:sldMk cId="2399958797" sldId="578"/>
        </pc:sldMkLst>
      </pc:sldChg>
      <pc:sldChg chg="delCm">
        <pc:chgData name="Boutot, Maegan" userId="S::mboutot@townofware.com::bcdb2c39-6d28-49a9-9210-f3ca291cc9d0" providerId="AD" clId="Web-{C65F1935-847F-FE3E-D04F-25D96DE55A07}" dt="2022-01-14T16:39:14.778" v="13"/>
        <pc:sldMkLst>
          <pc:docMk/>
          <pc:sldMk cId="1744184464" sldId="581"/>
        </pc:sldMkLst>
      </pc:sldChg>
      <pc:sldChg chg="delCm">
        <pc:chgData name="Boutot, Maegan" userId="S::mboutot@townofware.com::bcdb2c39-6d28-49a9-9210-f3ca291cc9d0" providerId="AD" clId="Web-{C65F1935-847F-FE3E-D04F-25D96DE55A07}" dt="2022-01-14T16:39:39.856" v="24"/>
        <pc:sldMkLst>
          <pc:docMk/>
          <pc:sldMk cId="221599240" sldId="586"/>
        </pc:sldMkLst>
      </pc:sldChg>
      <pc:sldChg chg="delCm">
        <pc:chgData name="Boutot, Maegan" userId="S::mboutot@townofware.com::bcdb2c39-6d28-49a9-9210-f3ca291cc9d0" providerId="AD" clId="Web-{C65F1935-847F-FE3E-D04F-25D96DE55A07}" dt="2022-01-14T16:38:41.871" v="7"/>
        <pc:sldMkLst>
          <pc:docMk/>
          <pc:sldMk cId="715736144" sldId="596"/>
        </pc:sldMkLst>
      </pc:sldChg>
      <pc:sldChg chg="delCm">
        <pc:chgData name="Boutot, Maegan" userId="S::mboutot@townofware.com::bcdb2c39-6d28-49a9-9210-f3ca291cc9d0" providerId="AD" clId="Web-{C65F1935-847F-FE3E-D04F-25D96DE55A07}" dt="2022-01-14T16:39:17.465" v="15"/>
        <pc:sldMkLst>
          <pc:docMk/>
          <pc:sldMk cId="3380280550" sldId="599"/>
        </pc:sldMkLst>
      </pc:sldChg>
      <pc:sldChg chg="delCm">
        <pc:chgData name="Boutot, Maegan" userId="S::mboutot@townofware.com::bcdb2c39-6d28-49a9-9210-f3ca291cc9d0" providerId="AD" clId="Web-{C65F1935-847F-FE3E-D04F-25D96DE55A07}" dt="2022-01-14T16:39:12.199" v="11"/>
        <pc:sldMkLst>
          <pc:docMk/>
          <pc:sldMk cId="1632529066" sldId="609"/>
        </pc:sldMkLst>
      </pc:sldChg>
      <pc:sldChg chg="delCm">
        <pc:chgData name="Boutot, Maegan" userId="S::mboutot@townofware.com::bcdb2c39-6d28-49a9-9210-f3ca291cc9d0" providerId="AD" clId="Web-{C65F1935-847F-FE3E-D04F-25D96DE55A07}" dt="2022-01-14T16:39:13.481" v="12"/>
        <pc:sldMkLst>
          <pc:docMk/>
          <pc:sldMk cId="1179705396" sldId="611"/>
        </pc:sldMkLst>
      </pc:sldChg>
      <pc:sldChg chg="delCm">
        <pc:chgData name="Boutot, Maegan" userId="S::mboutot@townofware.com::bcdb2c39-6d28-49a9-9210-f3ca291cc9d0" providerId="AD" clId="Web-{C65F1935-847F-FE3E-D04F-25D96DE55A07}" dt="2022-01-14T16:40:46.186" v="38"/>
        <pc:sldMkLst>
          <pc:docMk/>
          <pc:sldMk cId="1337437104" sldId="614"/>
        </pc:sldMkLst>
      </pc:sldChg>
      <pc:sldChg chg="delCm">
        <pc:chgData name="Boutot, Maegan" userId="S::mboutot@townofware.com::bcdb2c39-6d28-49a9-9210-f3ca291cc9d0" providerId="AD" clId="Web-{C65F1935-847F-FE3E-D04F-25D96DE55A07}" dt="2022-01-14T16:40:42.577" v="35"/>
        <pc:sldMkLst>
          <pc:docMk/>
          <pc:sldMk cId="2548966028" sldId="615"/>
        </pc:sldMkLst>
      </pc:sldChg>
      <pc:sldChg chg="delCm">
        <pc:chgData name="Boutot, Maegan" userId="S::mboutot@townofware.com::bcdb2c39-6d28-49a9-9210-f3ca291cc9d0" providerId="AD" clId="Web-{C65F1935-847F-FE3E-D04F-25D96DE55A07}" dt="2022-01-14T16:40:44.733" v="37"/>
        <pc:sldMkLst>
          <pc:docMk/>
          <pc:sldMk cId="3405879610" sldId="621"/>
        </pc:sldMkLst>
      </pc:sldChg>
      <pc:sldChg chg="delCm">
        <pc:chgData name="Boutot, Maegan" userId="S::mboutot@townofware.com::bcdb2c39-6d28-49a9-9210-f3ca291cc9d0" providerId="AD" clId="Web-{C65F1935-847F-FE3E-D04F-25D96DE55A07}" dt="2022-01-14T16:40:40.936" v="34"/>
        <pc:sldMkLst>
          <pc:docMk/>
          <pc:sldMk cId="2415471374" sldId="622"/>
        </pc:sldMkLst>
      </pc:sldChg>
      <pc:sldChg chg="delCm">
        <pc:chgData name="Boutot, Maegan" userId="S::mboutot@townofware.com::bcdb2c39-6d28-49a9-9210-f3ca291cc9d0" providerId="AD" clId="Web-{C65F1935-847F-FE3E-D04F-25D96DE55A07}" dt="2022-01-14T16:39:46.544" v="30"/>
        <pc:sldMkLst>
          <pc:docMk/>
          <pc:sldMk cId="3938909744" sldId="624"/>
        </pc:sldMkLst>
      </pc:sldChg>
      <pc:sldChg chg="delCm">
        <pc:chgData name="Boutot, Maegan" userId="S::mboutot@townofware.com::bcdb2c39-6d28-49a9-9210-f3ca291cc9d0" providerId="AD" clId="Web-{C65F1935-847F-FE3E-D04F-25D96DE55A07}" dt="2022-01-14T16:39:44.669" v="28"/>
        <pc:sldMkLst>
          <pc:docMk/>
          <pc:sldMk cId="786406434" sldId="627"/>
        </pc:sldMkLst>
      </pc:sldChg>
      <pc:sldChg chg="delCm">
        <pc:chgData name="Boutot, Maegan" userId="S::mboutot@townofware.com::bcdb2c39-6d28-49a9-9210-f3ca291cc9d0" providerId="AD" clId="Web-{C65F1935-847F-FE3E-D04F-25D96DE55A07}" dt="2022-01-14T16:39:38.419" v="23"/>
        <pc:sldMkLst>
          <pc:docMk/>
          <pc:sldMk cId="4020733971" sldId="632"/>
        </pc:sldMkLst>
      </pc:sldChg>
      <pc:sldChg chg="delCm">
        <pc:chgData name="Boutot, Maegan" userId="S::mboutot@townofware.com::bcdb2c39-6d28-49a9-9210-f3ca291cc9d0" providerId="AD" clId="Web-{C65F1935-847F-FE3E-D04F-25D96DE55A07}" dt="2022-01-14T16:39:37.278" v="22"/>
        <pc:sldMkLst>
          <pc:docMk/>
          <pc:sldMk cId="237389656" sldId="636"/>
        </pc:sldMkLst>
      </pc:sldChg>
      <pc:sldChg chg="delCm">
        <pc:chgData name="Boutot, Maegan" userId="S::mboutot@townofware.com::bcdb2c39-6d28-49a9-9210-f3ca291cc9d0" providerId="AD" clId="Web-{C65F1935-847F-FE3E-D04F-25D96DE55A07}" dt="2022-01-14T16:39:36.216" v="21"/>
        <pc:sldMkLst>
          <pc:docMk/>
          <pc:sldMk cId="1604483556" sldId="638"/>
        </pc:sldMkLst>
      </pc:sldChg>
      <pc:sldChg chg="delCm">
        <pc:chgData name="Boutot, Maegan" userId="S::mboutot@townofware.com::bcdb2c39-6d28-49a9-9210-f3ca291cc9d0" providerId="AD" clId="Web-{C65F1935-847F-FE3E-D04F-25D96DE55A07}" dt="2022-01-14T16:39:35.184" v="20"/>
        <pc:sldMkLst>
          <pc:docMk/>
          <pc:sldMk cId="2672756136" sldId="639"/>
        </pc:sldMkLst>
      </pc:sldChg>
      <pc:sldChg chg="delCm">
        <pc:chgData name="Boutot, Maegan" userId="S::mboutot@townofware.com::bcdb2c39-6d28-49a9-9210-f3ca291cc9d0" providerId="AD" clId="Web-{C65F1935-847F-FE3E-D04F-25D96DE55A07}" dt="2022-01-14T16:39:34.075" v="19"/>
        <pc:sldMkLst>
          <pc:docMk/>
          <pc:sldMk cId="184433931" sldId="641"/>
        </pc:sldMkLst>
      </pc:sldChg>
      <pc:sldChg chg="delCm">
        <pc:chgData name="Boutot, Maegan" userId="S::mboutot@townofware.com::bcdb2c39-6d28-49a9-9210-f3ca291cc9d0" providerId="AD" clId="Web-{C65F1935-847F-FE3E-D04F-25D96DE55A07}" dt="2022-01-14T16:39:47.528" v="31"/>
        <pc:sldMkLst>
          <pc:docMk/>
          <pc:sldMk cId="4074892573" sldId="645"/>
        </pc:sldMkLst>
      </pc:sldChg>
      <pc:sldChg chg="delCm">
        <pc:chgData name="Boutot, Maegan" userId="S::mboutot@townofware.com::bcdb2c39-6d28-49a9-9210-f3ca291cc9d0" providerId="AD" clId="Web-{C65F1935-847F-FE3E-D04F-25D96DE55A07}" dt="2022-01-14T16:39:15.887" v="14"/>
        <pc:sldMkLst>
          <pc:docMk/>
          <pc:sldMk cId="30446971" sldId="647"/>
        </pc:sldMkLst>
      </pc:sldChg>
      <pc:sldChg chg="addCm delCm">
        <pc:chgData name="Boutot, Maegan" userId="S::mboutot@townofware.com::bcdb2c39-6d28-49a9-9210-f3ca291cc9d0" providerId="AD" clId="Web-{C65F1935-847F-FE3E-D04F-25D96DE55A07}" dt="2022-01-14T16:39:33.137" v="18"/>
        <pc:sldMkLst>
          <pc:docMk/>
          <pc:sldMk cId="3574605723" sldId="648"/>
        </pc:sldMkLst>
      </pc:sldChg>
      <pc:sldChg chg="delCm">
        <pc:chgData name="Boutot, Maegan" userId="S::mboutot@townofware.com::bcdb2c39-6d28-49a9-9210-f3ca291cc9d0" providerId="AD" clId="Web-{C65F1935-847F-FE3E-D04F-25D96DE55A07}" dt="2022-01-14T16:38:42.558" v="8"/>
        <pc:sldMkLst>
          <pc:docMk/>
          <pc:sldMk cId="2893515344" sldId="662"/>
        </pc:sldMkLst>
      </pc:sldChg>
      <pc:sldChg chg="delCm">
        <pc:chgData name="Boutot, Maegan" userId="S::mboutot@townofware.com::bcdb2c39-6d28-49a9-9210-f3ca291cc9d0" providerId="AD" clId="Web-{C65F1935-847F-FE3E-D04F-25D96DE55A07}" dt="2022-01-14T16:38:57.277" v="10"/>
        <pc:sldMkLst>
          <pc:docMk/>
          <pc:sldMk cId="3444359724" sldId="666"/>
        </pc:sldMkLst>
      </pc:sldChg>
      <pc:sldChg chg="delCm">
        <pc:chgData name="Boutot, Maegan" userId="S::mboutot@townofware.com::bcdb2c39-6d28-49a9-9210-f3ca291cc9d0" providerId="AD" clId="Web-{C65F1935-847F-FE3E-D04F-25D96DE55A07}" dt="2022-01-14T16:38:46.855" v="9"/>
        <pc:sldMkLst>
          <pc:docMk/>
          <pc:sldMk cId="3578785021" sldId="668"/>
        </pc:sldMkLst>
      </pc:sldChg>
      <pc:sldChg chg="delCm">
        <pc:chgData name="Boutot, Maegan" userId="S::mboutot@townofware.com::bcdb2c39-6d28-49a9-9210-f3ca291cc9d0" providerId="AD" clId="Web-{C65F1935-847F-FE3E-D04F-25D96DE55A07}" dt="2022-01-14T16:39:43.669" v="27"/>
        <pc:sldMkLst>
          <pc:docMk/>
          <pc:sldMk cId="2819201838" sldId="679"/>
        </pc:sldMkLst>
      </pc:sldChg>
      <pc:sldChg chg="delCm">
        <pc:chgData name="Boutot, Maegan" userId="S::mboutot@townofware.com::bcdb2c39-6d28-49a9-9210-f3ca291cc9d0" providerId="AD" clId="Web-{C65F1935-847F-FE3E-D04F-25D96DE55A07}" dt="2022-01-14T16:39:42.388" v="26"/>
        <pc:sldMkLst>
          <pc:docMk/>
          <pc:sldMk cId="3312908951" sldId="680"/>
        </pc:sldMkLst>
      </pc:sldChg>
      <pc:sldChg chg="delCm">
        <pc:chgData name="Boutot, Maegan" userId="S::mboutot@townofware.com::bcdb2c39-6d28-49a9-9210-f3ca291cc9d0" providerId="AD" clId="Web-{C65F1935-847F-FE3E-D04F-25D96DE55A07}" dt="2022-01-14T16:39:40.872" v="25"/>
        <pc:sldMkLst>
          <pc:docMk/>
          <pc:sldMk cId="1883232769" sldId="681"/>
        </pc:sldMkLst>
      </pc:sldChg>
    </pc:docChg>
  </pc:docChgLst>
  <pc:docChgLst>
    <pc:chgData name="Maegan Boutot" clId="Web-{D19EF18C-B762-4D45-8DE9-A7032E4BAD22}"/>
    <pc:docChg chg="addSld delSld modSld sldOrd">
      <pc:chgData name="Maegan Boutot" userId="" providerId="" clId="Web-{D19EF18C-B762-4D45-8DE9-A7032E4BAD22}" dt="2021-07-22T18:14:26.373" v="59"/>
      <pc:docMkLst>
        <pc:docMk/>
      </pc:docMkLst>
      <pc:sldChg chg="modSp">
        <pc:chgData name="Maegan Boutot" userId="" providerId="" clId="Web-{D19EF18C-B762-4D45-8DE9-A7032E4BAD22}" dt="2021-07-22T17:49:22.729" v="3" actId="1076"/>
        <pc:sldMkLst>
          <pc:docMk/>
          <pc:sldMk cId="3572504064" sldId="579"/>
        </pc:sldMkLst>
        <pc:picChg chg="mod">
          <ac:chgData name="Maegan Boutot" userId="" providerId="" clId="Web-{D19EF18C-B762-4D45-8DE9-A7032E4BAD22}" dt="2021-07-22T17:49:22.729" v="3" actId="1076"/>
          <ac:picMkLst>
            <pc:docMk/>
            <pc:sldMk cId="3572504064" sldId="579"/>
            <ac:picMk id="3" creationId="{70379819-5DD3-421F-9937-0E592AC3C49C}"/>
          </ac:picMkLst>
        </pc:picChg>
        <pc:picChg chg="mod">
          <ac:chgData name="Maegan Boutot" userId="" providerId="" clId="Web-{D19EF18C-B762-4D45-8DE9-A7032E4BAD22}" dt="2021-07-22T17:49:06.213" v="1" actId="1076"/>
          <ac:picMkLst>
            <pc:docMk/>
            <pc:sldMk cId="3572504064" sldId="579"/>
            <ac:picMk id="4" creationId="{B61B883A-B9DC-4382-8C08-9E0FFCB59615}"/>
          </ac:picMkLst>
        </pc:picChg>
      </pc:sldChg>
      <pc:sldChg chg="modSp">
        <pc:chgData name="Maegan Boutot" userId="" providerId="" clId="Web-{D19EF18C-B762-4D45-8DE9-A7032E4BAD22}" dt="2021-07-22T18:13:35.419" v="47" actId="14100"/>
        <pc:sldMkLst>
          <pc:docMk/>
          <pc:sldMk cId="1031164235" sldId="582"/>
        </pc:sldMkLst>
        <pc:graphicFrameChg chg="mod">
          <ac:chgData name="Maegan Boutot" userId="" providerId="" clId="Web-{D19EF18C-B762-4D45-8DE9-A7032E4BAD22}" dt="2021-07-22T18:13:35.419" v="47" actId="14100"/>
          <ac:graphicFrameMkLst>
            <pc:docMk/>
            <pc:sldMk cId="1031164235" sldId="582"/>
            <ac:graphicFrameMk id="4" creationId="{AA3FABA4-D678-4841-B8F0-FCDB4D2AE5DC}"/>
          </ac:graphicFrameMkLst>
        </pc:graphicFrameChg>
      </pc:sldChg>
      <pc:sldChg chg="modSp">
        <pc:chgData name="Maegan Boutot" userId="" providerId="" clId="Web-{D19EF18C-B762-4D45-8DE9-A7032E4BAD22}" dt="2021-07-22T18:13:17.794" v="45" actId="20577"/>
        <pc:sldMkLst>
          <pc:docMk/>
          <pc:sldMk cId="2047591665" sldId="584"/>
        </pc:sldMkLst>
        <pc:spChg chg="mod">
          <ac:chgData name="Maegan Boutot" userId="" providerId="" clId="Web-{D19EF18C-B762-4D45-8DE9-A7032E4BAD22}" dt="2021-07-22T18:12:47.090" v="33" actId="1076"/>
          <ac:spMkLst>
            <pc:docMk/>
            <pc:sldMk cId="2047591665" sldId="584"/>
            <ac:spMk id="2" creationId="{4725C9A4-492F-4D02-A3CF-83E1C51F2083}"/>
          </ac:spMkLst>
        </pc:spChg>
        <pc:graphicFrameChg chg="mod modGraphic">
          <ac:chgData name="Maegan Boutot" userId="" providerId="" clId="Web-{D19EF18C-B762-4D45-8DE9-A7032E4BAD22}" dt="2021-07-22T18:13:17.794" v="45" actId="20577"/>
          <ac:graphicFrameMkLst>
            <pc:docMk/>
            <pc:sldMk cId="2047591665" sldId="584"/>
            <ac:graphicFrameMk id="4" creationId="{AA3FABA4-D678-4841-B8F0-FCDB4D2AE5DC}"/>
          </ac:graphicFrameMkLst>
        </pc:graphicFrameChg>
      </pc:sldChg>
      <pc:sldChg chg="modSp">
        <pc:chgData name="Maegan Boutot" userId="" providerId="" clId="Web-{D19EF18C-B762-4D45-8DE9-A7032E4BAD22}" dt="2021-07-22T18:14:26.373" v="59"/>
        <pc:sldMkLst>
          <pc:docMk/>
          <pc:sldMk cId="478735805" sldId="585"/>
        </pc:sldMkLst>
        <pc:graphicFrameChg chg="mod ord">
          <ac:chgData name="Maegan Boutot" userId="" providerId="" clId="Web-{D19EF18C-B762-4D45-8DE9-A7032E4BAD22}" dt="2021-07-22T18:14:26.373" v="59"/>
          <ac:graphicFrameMkLst>
            <pc:docMk/>
            <pc:sldMk cId="478735805" sldId="585"/>
            <ac:graphicFrameMk id="4" creationId="{AA3FABA4-D678-4841-B8F0-FCDB4D2AE5DC}"/>
          </ac:graphicFrameMkLst>
        </pc:graphicFrameChg>
      </pc:sldChg>
      <pc:sldChg chg="modSp">
        <pc:chgData name="Maegan Boutot" userId="" providerId="" clId="Web-{D19EF18C-B762-4D45-8DE9-A7032E4BAD22}" dt="2021-07-22T18:09:53.102" v="23" actId="20577"/>
        <pc:sldMkLst>
          <pc:docMk/>
          <pc:sldMk cId="2142011379" sldId="590"/>
        </pc:sldMkLst>
        <pc:spChg chg="mod">
          <ac:chgData name="Maegan Boutot" userId="" providerId="" clId="Web-{D19EF18C-B762-4D45-8DE9-A7032E4BAD22}" dt="2021-07-22T18:09:53.102" v="23" actId="20577"/>
          <ac:spMkLst>
            <pc:docMk/>
            <pc:sldMk cId="2142011379" sldId="590"/>
            <ac:spMk id="3" creationId="{5F1A231E-31C8-4BC8-9977-57E2F8477AF8}"/>
          </ac:spMkLst>
        </pc:spChg>
      </pc:sldChg>
      <pc:sldChg chg="del">
        <pc:chgData name="Maegan Boutot" userId="" providerId="" clId="Web-{D19EF18C-B762-4D45-8DE9-A7032E4BAD22}" dt="2021-07-22T17:48:11.165" v="0"/>
        <pc:sldMkLst>
          <pc:docMk/>
          <pc:sldMk cId="1664999356" sldId="591"/>
        </pc:sldMkLst>
      </pc:sldChg>
      <pc:sldChg chg="new ord">
        <pc:chgData name="Maegan Boutot" userId="" providerId="" clId="Web-{D19EF18C-B762-4D45-8DE9-A7032E4BAD22}" dt="2021-07-22T18:10:53.791" v="25"/>
        <pc:sldMkLst>
          <pc:docMk/>
          <pc:sldMk cId="3041050893" sldId="591"/>
        </pc:sldMkLst>
      </pc:sldChg>
      <pc:sldChg chg="add replId">
        <pc:chgData name="Maegan Boutot" userId="" providerId="" clId="Web-{D19EF18C-B762-4D45-8DE9-A7032E4BAD22}" dt="2021-07-22T18:10:55.009" v="26"/>
        <pc:sldMkLst>
          <pc:docMk/>
          <pc:sldMk cId="2614119513" sldId="592"/>
        </pc:sldMkLst>
      </pc:sldChg>
      <pc:sldChg chg="add replId">
        <pc:chgData name="Maegan Boutot" userId="" providerId="" clId="Web-{D19EF18C-B762-4D45-8DE9-A7032E4BAD22}" dt="2021-07-22T18:10:56.713" v="27"/>
        <pc:sldMkLst>
          <pc:docMk/>
          <pc:sldMk cId="2637045730" sldId="593"/>
        </pc:sldMkLst>
      </pc:sldChg>
    </pc:docChg>
  </pc:docChgLst>
  <pc:docChgLst>
    <pc:chgData name="Gail Gramarossa" clId="Web-{9AF45B50-8E81-4C1C-83CF-0A3F6381F5A2}"/>
    <pc:docChg chg="modSld sldOrd">
      <pc:chgData name="Gail Gramarossa" userId="" providerId="" clId="Web-{9AF45B50-8E81-4C1C-83CF-0A3F6381F5A2}" dt="2021-09-01T12:12:12.242" v="245" actId="20577"/>
      <pc:docMkLst>
        <pc:docMk/>
      </pc:docMkLst>
      <pc:sldChg chg="modSp">
        <pc:chgData name="Gail Gramarossa" userId="" providerId="" clId="Web-{9AF45B50-8E81-4C1C-83CF-0A3F6381F5A2}" dt="2021-09-01T12:12:12.242" v="245" actId="20577"/>
        <pc:sldMkLst>
          <pc:docMk/>
          <pc:sldMk cId="0" sldId="378"/>
        </pc:sldMkLst>
        <pc:spChg chg="mod">
          <ac:chgData name="Gail Gramarossa" userId="" providerId="" clId="Web-{9AF45B50-8E81-4C1C-83CF-0A3F6381F5A2}" dt="2021-09-01T12:12:12.242" v="245" actId="20577"/>
          <ac:spMkLst>
            <pc:docMk/>
            <pc:sldMk cId="0" sldId="378"/>
            <ac:spMk id="8" creationId="{00000000-0000-0000-0000-000000000000}"/>
          </ac:spMkLst>
        </pc:spChg>
      </pc:sldChg>
      <pc:sldChg chg="modSp">
        <pc:chgData name="Gail Gramarossa" userId="" providerId="" clId="Web-{9AF45B50-8E81-4C1C-83CF-0A3F6381F5A2}" dt="2021-09-01T11:25:40.860" v="26" actId="20577"/>
        <pc:sldMkLst>
          <pc:docMk/>
          <pc:sldMk cId="2100889141" sldId="563"/>
        </pc:sldMkLst>
        <pc:graphicFrameChg chg="modGraphic">
          <ac:chgData name="Gail Gramarossa" userId="" providerId="" clId="Web-{9AF45B50-8E81-4C1C-83CF-0A3F6381F5A2}" dt="2021-09-01T11:25:40.860" v="26" actId="20577"/>
          <ac:graphicFrameMkLst>
            <pc:docMk/>
            <pc:sldMk cId="2100889141" sldId="563"/>
            <ac:graphicFrameMk id="4" creationId="{00000000-0000-0000-0000-000000000000}"/>
          </ac:graphicFrameMkLst>
        </pc:graphicFrameChg>
      </pc:sldChg>
      <pc:sldChg chg="addCm">
        <pc:chgData name="Gail Gramarossa" userId="" providerId="" clId="Web-{9AF45B50-8E81-4C1C-83CF-0A3F6381F5A2}" dt="2021-09-01T11:28:05.942" v="31"/>
        <pc:sldMkLst>
          <pc:docMk/>
          <pc:sldMk cId="2570604916" sldId="564"/>
        </pc:sldMkLst>
      </pc:sldChg>
      <pc:sldChg chg="modSp">
        <pc:chgData name="Gail Gramarossa" userId="" providerId="" clId="Web-{9AF45B50-8E81-4C1C-83CF-0A3F6381F5A2}" dt="2021-09-01T11:55:49.467" v="83" actId="20577"/>
        <pc:sldMkLst>
          <pc:docMk/>
          <pc:sldMk cId="2399958797" sldId="578"/>
        </pc:sldMkLst>
        <pc:spChg chg="mod">
          <ac:chgData name="Gail Gramarossa" userId="" providerId="" clId="Web-{9AF45B50-8E81-4C1C-83CF-0A3F6381F5A2}" dt="2021-09-01T11:55:49.467" v="83" actId="20577"/>
          <ac:spMkLst>
            <pc:docMk/>
            <pc:sldMk cId="2399958797" sldId="578"/>
            <ac:spMk id="3" creationId="{17CE65DE-9820-4FD9-8AAB-6A6DB096275C}"/>
          </ac:spMkLst>
        </pc:spChg>
      </pc:sldChg>
      <pc:sldChg chg="modSp addCm">
        <pc:chgData name="Gail Gramarossa" userId="" providerId="" clId="Web-{9AF45B50-8E81-4C1C-83CF-0A3F6381F5A2}" dt="2021-09-01T12:02:50.619" v="91" actId="20577"/>
        <pc:sldMkLst>
          <pc:docMk/>
          <pc:sldMk cId="221599240" sldId="586"/>
        </pc:sldMkLst>
        <pc:spChg chg="mod">
          <ac:chgData name="Gail Gramarossa" userId="" providerId="" clId="Web-{9AF45B50-8E81-4C1C-83CF-0A3F6381F5A2}" dt="2021-09-01T12:02:50.619" v="91" actId="20577"/>
          <ac:spMkLst>
            <pc:docMk/>
            <pc:sldMk cId="221599240" sldId="586"/>
            <ac:spMk id="2" creationId="{10EBF36B-1B8C-4CFC-B06E-E7ED6437569F}"/>
          </ac:spMkLst>
        </pc:spChg>
      </pc:sldChg>
      <pc:sldChg chg="modSp">
        <pc:chgData name="Gail Gramarossa" userId="" providerId="" clId="Web-{9AF45B50-8E81-4C1C-83CF-0A3F6381F5A2}" dt="2021-09-01T12:03:40.448" v="121" actId="20577"/>
        <pc:sldMkLst>
          <pc:docMk/>
          <pc:sldMk cId="3294492601" sldId="587"/>
        </pc:sldMkLst>
        <pc:spChg chg="mod">
          <ac:chgData name="Gail Gramarossa" userId="" providerId="" clId="Web-{9AF45B50-8E81-4C1C-83CF-0A3F6381F5A2}" dt="2021-09-01T12:03:40.448" v="121" actId="20577"/>
          <ac:spMkLst>
            <pc:docMk/>
            <pc:sldMk cId="3294492601" sldId="587"/>
            <ac:spMk id="3" creationId="{C7A740B4-C71D-4A17-BC71-4489D0732DEE}"/>
          </ac:spMkLst>
        </pc:spChg>
      </pc:sldChg>
      <pc:sldChg chg="modSp">
        <pc:chgData name="Gail Gramarossa" userId="" providerId="" clId="Web-{9AF45B50-8E81-4C1C-83CF-0A3F6381F5A2}" dt="2021-09-01T12:04:13.558" v="129" actId="20577"/>
        <pc:sldMkLst>
          <pc:docMk/>
          <pc:sldMk cId="3606709840" sldId="589"/>
        </pc:sldMkLst>
        <pc:spChg chg="mod">
          <ac:chgData name="Gail Gramarossa" userId="" providerId="" clId="Web-{9AF45B50-8E81-4C1C-83CF-0A3F6381F5A2}" dt="2021-09-01T12:04:13.558" v="129" actId="20577"/>
          <ac:spMkLst>
            <pc:docMk/>
            <pc:sldMk cId="3606709840" sldId="589"/>
            <ac:spMk id="3" creationId="{C7A740B4-C71D-4A17-BC71-4489D0732DEE}"/>
          </ac:spMkLst>
        </pc:spChg>
      </pc:sldChg>
      <pc:sldChg chg="addCm">
        <pc:chgData name="Gail Gramarossa" userId="" providerId="" clId="Web-{9AF45B50-8E81-4C1C-83CF-0A3F6381F5A2}" dt="2021-09-01T11:47:29.908" v="56"/>
        <pc:sldMkLst>
          <pc:docMk/>
          <pc:sldMk cId="1632529066" sldId="609"/>
        </pc:sldMkLst>
      </pc:sldChg>
      <pc:sldChg chg="modSp">
        <pc:chgData name="Gail Gramarossa" userId="" providerId="" clId="Web-{9AF45B50-8E81-4C1C-83CF-0A3F6381F5A2}" dt="2021-09-01T11:51:52.758" v="67" actId="20577"/>
        <pc:sldMkLst>
          <pc:docMk/>
          <pc:sldMk cId="2548966028" sldId="615"/>
        </pc:sldMkLst>
        <pc:spChg chg="mod">
          <ac:chgData name="Gail Gramarossa" userId="" providerId="" clId="Web-{9AF45B50-8E81-4C1C-83CF-0A3F6381F5A2}" dt="2021-09-01T11:51:52.758" v="67" actId="20577"/>
          <ac:spMkLst>
            <pc:docMk/>
            <pc:sldMk cId="2548966028" sldId="615"/>
            <ac:spMk id="3" creationId="{17CE65DE-9820-4FD9-8AAB-6A6DB096275C}"/>
          </ac:spMkLst>
        </pc:spChg>
      </pc:sldChg>
      <pc:sldChg chg="ord addCm">
        <pc:chgData name="Gail Gramarossa" userId="" providerId="" clId="Web-{9AF45B50-8E81-4C1C-83CF-0A3F6381F5A2}" dt="2021-09-01T11:54:14.168" v="69"/>
        <pc:sldMkLst>
          <pc:docMk/>
          <pc:sldMk cId="3405879610" sldId="621"/>
        </pc:sldMkLst>
      </pc:sldChg>
      <pc:sldChg chg="addCm">
        <pc:chgData name="Gail Gramarossa" userId="" providerId="" clId="Web-{9AF45B50-8E81-4C1C-83CF-0A3F6381F5A2}" dt="2021-09-01T11:51:00.616" v="57"/>
        <pc:sldMkLst>
          <pc:docMk/>
          <pc:sldMk cId="2415471374" sldId="622"/>
        </pc:sldMkLst>
      </pc:sldChg>
      <pc:sldChg chg="addCm">
        <pc:chgData name="Gail Gramarossa" userId="" providerId="" clId="Web-{9AF45B50-8E81-4C1C-83CF-0A3F6381F5A2}" dt="2021-09-01T11:58:23.346" v="84"/>
        <pc:sldMkLst>
          <pc:docMk/>
          <pc:sldMk cId="3938909744" sldId="624"/>
        </pc:sldMkLst>
      </pc:sldChg>
      <pc:sldChg chg="modSp">
        <pc:chgData name="Gail Gramarossa" userId="" providerId="" clId="Web-{9AF45B50-8E81-4C1C-83CF-0A3F6381F5A2}" dt="2021-09-01T12:07:37.719" v="204" actId="14100"/>
        <pc:sldMkLst>
          <pc:docMk/>
          <pc:sldMk cId="237389656" sldId="636"/>
        </pc:sldMkLst>
        <pc:spChg chg="mod">
          <ac:chgData name="Gail Gramarossa" userId="" providerId="" clId="Web-{9AF45B50-8E81-4C1C-83CF-0A3F6381F5A2}" dt="2021-09-01T12:07:37.719" v="204" actId="14100"/>
          <ac:spMkLst>
            <pc:docMk/>
            <pc:sldMk cId="237389656" sldId="636"/>
            <ac:spMk id="2" creationId="{5C5C1B34-C2EE-466F-ACFD-A6CD8787F762}"/>
          </ac:spMkLst>
        </pc:spChg>
      </pc:sldChg>
      <pc:sldChg chg="modSp addCm">
        <pc:chgData name="Gail Gramarossa" userId="" providerId="" clId="Web-{9AF45B50-8E81-4C1C-83CF-0A3F6381F5A2}" dt="2021-09-01T12:09:24.347" v="212" actId="20577"/>
        <pc:sldMkLst>
          <pc:docMk/>
          <pc:sldMk cId="1604483556" sldId="638"/>
        </pc:sldMkLst>
        <pc:spChg chg="mod">
          <ac:chgData name="Gail Gramarossa" userId="" providerId="" clId="Web-{9AF45B50-8E81-4C1C-83CF-0A3F6381F5A2}" dt="2021-09-01T12:09:24.347" v="212" actId="20577"/>
          <ac:spMkLst>
            <pc:docMk/>
            <pc:sldMk cId="1604483556" sldId="638"/>
            <ac:spMk id="2" creationId="{60C2B377-7686-4A64-9069-4117BA86FFB5}"/>
          </ac:spMkLst>
        </pc:spChg>
      </pc:sldChg>
      <pc:sldChg chg="modSp">
        <pc:chgData name="Gail Gramarossa" userId="" providerId="" clId="Web-{9AF45B50-8E81-4C1C-83CF-0A3F6381F5A2}" dt="2021-09-01T12:10:21.130" v="220"/>
        <pc:sldMkLst>
          <pc:docMk/>
          <pc:sldMk cId="2672756136" sldId="639"/>
        </pc:sldMkLst>
        <pc:spChg chg="mod">
          <ac:chgData name="Gail Gramarossa" userId="" providerId="" clId="Web-{9AF45B50-8E81-4C1C-83CF-0A3F6381F5A2}" dt="2021-09-01T12:09:48.723" v="218" actId="20577"/>
          <ac:spMkLst>
            <pc:docMk/>
            <pc:sldMk cId="2672756136" sldId="639"/>
            <ac:spMk id="2" creationId="{5C487696-5B0E-4070-9656-9E05DE01C4D4}"/>
          </ac:spMkLst>
        </pc:spChg>
        <pc:spChg chg="mod">
          <ac:chgData name="Gail Gramarossa" userId="" providerId="" clId="Web-{9AF45B50-8E81-4C1C-83CF-0A3F6381F5A2}" dt="2021-09-01T12:10:21.130" v="220"/>
          <ac:spMkLst>
            <pc:docMk/>
            <pc:sldMk cId="2672756136" sldId="639"/>
            <ac:spMk id="3" creationId="{51E8A00C-8A8D-4E4C-A67E-05C95ACF1A1E}"/>
          </ac:spMkLst>
        </pc:spChg>
      </pc:sldChg>
      <pc:sldChg chg="modSp">
        <pc:chgData name="Gail Gramarossa" userId="" providerId="" clId="Web-{9AF45B50-8E81-4C1C-83CF-0A3F6381F5A2}" dt="2021-09-01T12:11:02.693" v="225"/>
        <pc:sldMkLst>
          <pc:docMk/>
          <pc:sldMk cId="1128829454" sldId="640"/>
        </pc:sldMkLst>
        <pc:spChg chg="mod">
          <ac:chgData name="Gail Gramarossa" userId="" providerId="" clId="Web-{9AF45B50-8E81-4C1C-83CF-0A3F6381F5A2}" dt="2021-09-01T12:10:30.489" v="224" actId="20577"/>
          <ac:spMkLst>
            <pc:docMk/>
            <pc:sldMk cId="1128829454" sldId="640"/>
            <ac:spMk id="2" creationId="{447AD5DF-2478-4B0E-8F5E-EF26742DC802}"/>
          </ac:spMkLst>
        </pc:spChg>
        <pc:spChg chg="mod">
          <ac:chgData name="Gail Gramarossa" userId="" providerId="" clId="Web-{9AF45B50-8E81-4C1C-83CF-0A3F6381F5A2}" dt="2021-09-01T12:11:02.693" v="225"/>
          <ac:spMkLst>
            <pc:docMk/>
            <pc:sldMk cId="1128829454" sldId="640"/>
            <ac:spMk id="3" creationId="{E4F89D5F-237C-4F10-8546-9050A0E05543}"/>
          </ac:spMkLst>
        </pc:spChg>
      </pc:sldChg>
      <pc:sldChg chg="modSp">
        <pc:chgData name="Gail Gramarossa" userId="" providerId="" clId="Web-{9AF45B50-8E81-4C1C-83CF-0A3F6381F5A2}" dt="2021-09-01T11:28:28.630" v="34" actId="20577"/>
        <pc:sldMkLst>
          <pc:docMk/>
          <pc:sldMk cId="921516910" sldId="644"/>
        </pc:sldMkLst>
        <pc:graphicFrameChg chg="modGraphic">
          <ac:chgData name="Gail Gramarossa" userId="" providerId="" clId="Web-{9AF45B50-8E81-4C1C-83CF-0A3F6381F5A2}" dt="2021-09-01T11:28:28.630" v="34" actId="20577"/>
          <ac:graphicFrameMkLst>
            <pc:docMk/>
            <pc:sldMk cId="921516910" sldId="644"/>
            <ac:graphicFrameMk id="4" creationId="{00000000-0000-0000-0000-000000000000}"/>
          </ac:graphicFrameMkLst>
        </pc:graphicFrameChg>
      </pc:sldChg>
      <pc:sldChg chg="modSp">
        <pc:chgData name="Gail Gramarossa" userId="" providerId="" clId="Web-{9AF45B50-8E81-4C1C-83CF-0A3F6381F5A2}" dt="2021-09-01T11:27:06.971" v="30" actId="20577"/>
        <pc:sldMkLst>
          <pc:docMk/>
          <pc:sldMk cId="3949859662" sldId="654"/>
        </pc:sldMkLst>
        <pc:spChg chg="mod">
          <ac:chgData name="Gail Gramarossa" userId="" providerId="" clId="Web-{9AF45B50-8E81-4C1C-83CF-0A3F6381F5A2}" dt="2021-09-01T11:26:26.845" v="27" actId="20577"/>
          <ac:spMkLst>
            <pc:docMk/>
            <pc:sldMk cId="3949859662" sldId="654"/>
            <ac:spMk id="28" creationId="{6CA50D2C-AEFC-AB43-865D-41012CCB0338}"/>
          </ac:spMkLst>
        </pc:spChg>
        <pc:spChg chg="mod">
          <ac:chgData name="Gail Gramarossa" userId="" providerId="" clId="Web-{9AF45B50-8E81-4C1C-83CF-0A3F6381F5A2}" dt="2021-09-01T11:27:06.971" v="30" actId="20577"/>
          <ac:spMkLst>
            <pc:docMk/>
            <pc:sldMk cId="3949859662" sldId="654"/>
            <ac:spMk id="31" creationId="{3410FF53-66D0-E140-AE9E-97FF5B95B455}"/>
          </ac:spMkLst>
        </pc:spChg>
      </pc:sldChg>
      <pc:sldChg chg="modSp addCm">
        <pc:chgData name="Gail Gramarossa" userId="" providerId="" clId="Web-{9AF45B50-8E81-4C1C-83CF-0A3F6381F5A2}" dt="2021-09-01T11:41:53.931" v="53"/>
        <pc:sldMkLst>
          <pc:docMk/>
          <pc:sldMk cId="2893515344" sldId="662"/>
        </pc:sldMkLst>
        <pc:spChg chg="mod">
          <ac:chgData name="Gail Gramarossa" userId="" providerId="" clId="Web-{9AF45B50-8E81-4C1C-83CF-0A3F6381F5A2}" dt="2021-09-01T11:39:21.068" v="52" actId="20577"/>
          <ac:spMkLst>
            <pc:docMk/>
            <pc:sldMk cId="2893515344" sldId="662"/>
            <ac:spMk id="2" creationId="{26ABCBFA-7C00-48EF-A7C9-7F81E737EE96}"/>
          </ac:spMkLst>
        </pc:spChg>
      </pc:sldChg>
      <pc:sldChg chg="addCm">
        <pc:chgData name="Gail Gramarossa" userId="" providerId="" clId="Web-{9AF45B50-8E81-4C1C-83CF-0A3F6381F5A2}" dt="2021-09-01T11:46:11.422" v="55"/>
        <pc:sldMkLst>
          <pc:docMk/>
          <pc:sldMk cId="3444359724" sldId="666"/>
        </pc:sldMkLst>
      </pc:sldChg>
      <pc:sldChg chg="addCm">
        <pc:chgData name="Gail Gramarossa" userId="" providerId="" clId="Web-{9AF45B50-8E81-4C1C-83CF-0A3F6381F5A2}" dt="2021-09-01T11:43:13.699" v="54"/>
        <pc:sldMkLst>
          <pc:docMk/>
          <pc:sldMk cId="3578785021" sldId="668"/>
        </pc:sldMkLst>
      </pc:sldChg>
      <pc:sldChg chg="modSp">
        <pc:chgData name="Gail Gramarossa" userId="" providerId="" clId="Web-{9AF45B50-8E81-4C1C-83CF-0A3F6381F5A2}" dt="2021-09-01T11:29:50.179" v="49" actId="20577"/>
        <pc:sldMkLst>
          <pc:docMk/>
          <pc:sldMk cId="3674894880" sldId="684"/>
        </pc:sldMkLst>
        <pc:spChg chg="mod">
          <ac:chgData name="Gail Gramarossa" userId="" providerId="" clId="Web-{9AF45B50-8E81-4C1C-83CF-0A3F6381F5A2}" dt="2021-09-01T11:29:50.179" v="49" actId="20577"/>
          <ac:spMkLst>
            <pc:docMk/>
            <pc:sldMk cId="3674894880" sldId="684"/>
            <ac:spMk id="3" creationId="{E333B770-322B-41EE-A9BF-95182B8EC5DA}"/>
          </ac:spMkLst>
        </pc:spChg>
      </pc:sldChg>
      <pc:sldChg chg="modSp">
        <pc:chgData name="Gail Gramarossa" userId="" providerId="" clId="Web-{9AF45B50-8E81-4C1C-83CF-0A3F6381F5A2}" dt="2021-09-01T12:05:08.950" v="132" actId="1076"/>
        <pc:sldMkLst>
          <pc:docMk/>
          <pc:sldMk cId="1754996889" sldId="686"/>
        </pc:sldMkLst>
        <pc:spChg chg="mod">
          <ac:chgData name="Gail Gramarossa" userId="" providerId="" clId="Web-{9AF45B50-8E81-4C1C-83CF-0A3F6381F5A2}" dt="2021-09-01T12:05:05.825" v="131" actId="20577"/>
          <ac:spMkLst>
            <pc:docMk/>
            <pc:sldMk cId="1754996889" sldId="686"/>
            <ac:spMk id="3" creationId="{AE25EE03-0772-4116-9995-F13C6126CCB7}"/>
          </ac:spMkLst>
        </pc:spChg>
        <pc:picChg chg="mod">
          <ac:chgData name="Gail Gramarossa" userId="" providerId="" clId="Web-{9AF45B50-8E81-4C1C-83CF-0A3F6381F5A2}" dt="2021-09-01T12:05:08.950" v="132" actId="1076"/>
          <ac:picMkLst>
            <pc:docMk/>
            <pc:sldMk cId="1754996889" sldId="686"/>
            <ac:picMk id="4" creationId="{00000000-0000-0000-0000-000000000000}"/>
          </ac:picMkLst>
        </pc:picChg>
      </pc:sldChg>
      <pc:sldChg chg="modSp">
        <pc:chgData name="Gail Gramarossa" userId="" providerId="" clId="Web-{9AF45B50-8E81-4C1C-83CF-0A3F6381F5A2}" dt="2021-09-01T11:29:07.490" v="44" actId="1076"/>
        <pc:sldMkLst>
          <pc:docMk/>
          <pc:sldMk cId="4182976641" sldId="688"/>
        </pc:sldMkLst>
        <pc:spChg chg="mod">
          <ac:chgData name="Gail Gramarossa" userId="" providerId="" clId="Web-{9AF45B50-8E81-4C1C-83CF-0A3F6381F5A2}" dt="2021-09-01T11:28:49.193" v="36" actId="20577"/>
          <ac:spMkLst>
            <pc:docMk/>
            <pc:sldMk cId="4182976641" sldId="688"/>
            <ac:spMk id="2" creationId="{00000000-0000-0000-0000-000000000000}"/>
          </ac:spMkLst>
        </pc:spChg>
        <pc:spChg chg="mod">
          <ac:chgData name="Gail Gramarossa" userId="" providerId="" clId="Web-{9AF45B50-8E81-4C1C-83CF-0A3F6381F5A2}" dt="2021-09-01T11:29:00.740" v="41" actId="20577"/>
          <ac:spMkLst>
            <pc:docMk/>
            <pc:sldMk cId="4182976641" sldId="688"/>
            <ac:spMk id="4" creationId="{00000000-0000-0000-0000-000000000000}"/>
          </ac:spMkLst>
        </pc:spChg>
        <pc:picChg chg="mod">
          <ac:chgData name="Gail Gramarossa" userId="" providerId="" clId="Web-{9AF45B50-8E81-4C1C-83CF-0A3F6381F5A2}" dt="2021-09-01T11:29:07.490" v="44" actId="1076"/>
          <ac:picMkLst>
            <pc:docMk/>
            <pc:sldMk cId="4182976641" sldId="688"/>
            <ac:picMk id="5" creationId="{00000000-0000-0000-0000-000000000000}"/>
          </ac:picMkLst>
        </pc:picChg>
      </pc:sldChg>
    </pc:docChg>
  </pc:docChgLst>
  <pc:docChgLst>
    <pc:chgData name="Maegan Boutot" clId="Web-{D649203C-DB85-426D-96F4-38D54A1BBAEF}"/>
    <pc:docChg chg="modSld">
      <pc:chgData name="Maegan Boutot" userId="" providerId="" clId="Web-{D649203C-DB85-426D-96F4-38D54A1BBAEF}" dt="2021-07-13T23:19:43.563" v="11" actId="14100"/>
      <pc:docMkLst>
        <pc:docMk/>
      </pc:docMkLst>
      <pc:sldChg chg="modSp">
        <pc:chgData name="Maegan Boutot" userId="" providerId="" clId="Web-{D649203C-DB85-426D-96F4-38D54A1BBAEF}" dt="2021-07-13T23:19:07.624" v="2" actId="20577"/>
        <pc:sldMkLst>
          <pc:docMk/>
          <pc:sldMk cId="3332231595" sldId="566"/>
        </pc:sldMkLst>
        <pc:spChg chg="mod">
          <ac:chgData name="Maegan Boutot" userId="" providerId="" clId="Web-{D649203C-DB85-426D-96F4-38D54A1BBAEF}" dt="2021-07-13T23:19:07.624" v="2" actId="20577"/>
          <ac:spMkLst>
            <pc:docMk/>
            <pc:sldMk cId="3332231595" sldId="566"/>
            <ac:spMk id="2" creationId="{2013990B-7F95-4D25-B5CD-5B1EA80A11F2}"/>
          </ac:spMkLst>
        </pc:spChg>
      </pc:sldChg>
      <pc:sldChg chg="modSp">
        <pc:chgData name="Maegan Boutot" userId="" providerId="" clId="Web-{D649203C-DB85-426D-96F4-38D54A1BBAEF}" dt="2021-07-13T23:19:20.281" v="7" actId="20577"/>
        <pc:sldMkLst>
          <pc:docMk/>
          <pc:sldMk cId="3564937768" sldId="567"/>
        </pc:sldMkLst>
        <pc:spChg chg="mod">
          <ac:chgData name="Maegan Boutot" userId="" providerId="" clId="Web-{D649203C-DB85-426D-96F4-38D54A1BBAEF}" dt="2021-07-13T23:19:20.281" v="7" actId="20577"/>
          <ac:spMkLst>
            <pc:docMk/>
            <pc:sldMk cId="3564937768" sldId="567"/>
            <ac:spMk id="2" creationId="{2013990B-7F95-4D25-B5CD-5B1EA80A11F2}"/>
          </ac:spMkLst>
        </pc:spChg>
      </pc:sldChg>
      <pc:sldChg chg="modSp">
        <pc:chgData name="Maegan Boutot" userId="" providerId="" clId="Web-{D649203C-DB85-426D-96F4-38D54A1BBAEF}" dt="2021-07-13T23:19:26.781" v="8" actId="20577"/>
        <pc:sldMkLst>
          <pc:docMk/>
          <pc:sldMk cId="1989308608" sldId="568"/>
        </pc:sldMkLst>
        <pc:spChg chg="mod">
          <ac:chgData name="Maegan Boutot" userId="" providerId="" clId="Web-{D649203C-DB85-426D-96F4-38D54A1BBAEF}" dt="2021-07-13T23:19:26.781" v="8" actId="20577"/>
          <ac:spMkLst>
            <pc:docMk/>
            <pc:sldMk cId="1989308608" sldId="568"/>
            <ac:spMk id="2" creationId="{2013990B-7F95-4D25-B5CD-5B1EA80A11F2}"/>
          </ac:spMkLst>
        </pc:spChg>
      </pc:sldChg>
      <pc:sldChg chg="modSp">
        <pc:chgData name="Maegan Boutot" userId="" providerId="" clId="Web-{D649203C-DB85-426D-96F4-38D54A1BBAEF}" dt="2021-07-13T23:18:41.218" v="0" actId="20577"/>
        <pc:sldMkLst>
          <pc:docMk/>
          <pc:sldMk cId="2766788432" sldId="569"/>
        </pc:sldMkLst>
        <pc:spChg chg="mod">
          <ac:chgData name="Maegan Boutot" userId="" providerId="" clId="Web-{D649203C-DB85-426D-96F4-38D54A1BBAEF}" dt="2021-07-13T23:18:41.218" v="0" actId="20577"/>
          <ac:spMkLst>
            <pc:docMk/>
            <pc:sldMk cId="2766788432" sldId="569"/>
            <ac:spMk id="2" creationId="{2013990B-7F95-4D25-B5CD-5B1EA80A11F2}"/>
          </ac:spMkLst>
        </pc:spChg>
      </pc:sldChg>
      <pc:sldChg chg="modSp">
        <pc:chgData name="Maegan Boutot" userId="" providerId="" clId="Web-{D649203C-DB85-426D-96F4-38D54A1BBAEF}" dt="2021-07-13T23:19:43.563" v="11" actId="14100"/>
        <pc:sldMkLst>
          <pc:docMk/>
          <pc:sldMk cId="1135783327" sldId="570"/>
        </pc:sldMkLst>
        <pc:spChg chg="mod">
          <ac:chgData name="Maegan Boutot" userId="" providerId="" clId="Web-{D649203C-DB85-426D-96F4-38D54A1BBAEF}" dt="2021-07-13T23:19:43.563" v="11" actId="14100"/>
          <ac:spMkLst>
            <pc:docMk/>
            <pc:sldMk cId="1135783327" sldId="570"/>
            <ac:spMk id="2" creationId="{51DFC807-B07D-4E8B-84EC-AB7D5A23141B}"/>
          </ac:spMkLst>
        </pc:spChg>
      </pc:sldChg>
    </pc:docChg>
  </pc:docChgLst>
  <pc:docChgLst>
    <pc:chgData name="Maegan Boutot" userId="kzOWCMCRp4kIejeuFW5lWAx8fHRZKLZZ0K26k3/wDDk=" providerId="None" clId="Web-{D1B826E1-8C53-4534-B1FD-FC013EE5B6FA}"/>
    <pc:docChg chg="addSld delSld modSld sldOrd">
      <pc:chgData name="Maegan Boutot" userId="kzOWCMCRp4kIejeuFW5lWAx8fHRZKLZZ0K26k3/wDDk=" providerId="None" clId="Web-{D1B826E1-8C53-4534-B1FD-FC013EE5B6FA}" dt="2021-07-16T18:04:47.234" v="972" actId="1076"/>
      <pc:docMkLst>
        <pc:docMk/>
      </pc:docMkLst>
      <pc:sldChg chg="addSp delSp modSp">
        <pc:chgData name="Maegan Boutot" userId="kzOWCMCRp4kIejeuFW5lWAx8fHRZKLZZ0K26k3/wDDk=" providerId="None" clId="Web-{D1B826E1-8C53-4534-B1FD-FC013EE5B6FA}" dt="2021-07-16T16:12:03.696" v="51" actId="1076"/>
        <pc:sldMkLst>
          <pc:docMk/>
          <pc:sldMk cId="3332231595" sldId="566"/>
        </pc:sldMkLst>
        <pc:picChg chg="add del mod">
          <ac:chgData name="Maegan Boutot" userId="kzOWCMCRp4kIejeuFW5lWAx8fHRZKLZZ0K26k3/wDDk=" providerId="None" clId="Web-{D1B826E1-8C53-4534-B1FD-FC013EE5B6FA}" dt="2021-07-16T16:10:26.038" v="35"/>
          <ac:picMkLst>
            <pc:docMk/>
            <pc:sldMk cId="3332231595" sldId="566"/>
            <ac:picMk id="3" creationId="{6DEC45DA-DB6C-47BF-B3F7-389C54159BD2}"/>
          </ac:picMkLst>
        </pc:picChg>
        <pc:picChg chg="add mod">
          <ac:chgData name="Maegan Boutot" userId="kzOWCMCRp4kIejeuFW5lWAx8fHRZKLZZ0K26k3/wDDk=" providerId="None" clId="Web-{D1B826E1-8C53-4534-B1FD-FC013EE5B6FA}" dt="2021-07-16T16:12:03.696" v="51" actId="1076"/>
          <ac:picMkLst>
            <pc:docMk/>
            <pc:sldMk cId="3332231595" sldId="566"/>
            <ac:picMk id="4" creationId="{E12103B0-27CF-40F1-8C8D-398D594E340B}"/>
          </ac:picMkLst>
        </pc:picChg>
      </pc:sldChg>
      <pc:sldChg chg="addSp modSp">
        <pc:chgData name="Maegan Boutot" userId="kzOWCMCRp4kIejeuFW5lWAx8fHRZKLZZ0K26k3/wDDk=" providerId="None" clId="Web-{D1B826E1-8C53-4534-B1FD-FC013EE5B6FA}" dt="2021-07-16T16:12:29.384" v="53" actId="1076"/>
        <pc:sldMkLst>
          <pc:docMk/>
          <pc:sldMk cId="3564937768" sldId="567"/>
        </pc:sldMkLst>
        <pc:spChg chg="add mod">
          <ac:chgData name="Maegan Boutot" userId="kzOWCMCRp4kIejeuFW5lWAx8fHRZKLZZ0K26k3/wDDk=" providerId="None" clId="Web-{D1B826E1-8C53-4534-B1FD-FC013EE5B6FA}" dt="2021-07-16T16:12:29.384" v="53" actId="1076"/>
          <ac:spMkLst>
            <pc:docMk/>
            <pc:sldMk cId="3564937768" sldId="567"/>
            <ac:spMk id="5" creationId="{1CC9B4A5-5C42-4E1E-A01B-2AE1934ABB6B}"/>
          </ac:spMkLst>
        </pc:spChg>
        <pc:picChg chg="add mod">
          <ac:chgData name="Maegan Boutot" userId="kzOWCMCRp4kIejeuFW5lWAx8fHRZKLZZ0K26k3/wDDk=" providerId="None" clId="Web-{D1B826E1-8C53-4534-B1FD-FC013EE5B6FA}" dt="2021-07-16T16:12:19.400" v="52" actId="1076"/>
          <ac:picMkLst>
            <pc:docMk/>
            <pc:sldMk cId="3564937768" sldId="567"/>
            <ac:picMk id="4" creationId="{E5618CF1-614B-40E5-AED9-864EF2A17C35}"/>
          </ac:picMkLst>
        </pc:picChg>
      </pc:sldChg>
      <pc:sldChg chg="addSp delSp modSp ord">
        <pc:chgData name="Maegan Boutot" userId="kzOWCMCRp4kIejeuFW5lWAx8fHRZKLZZ0K26k3/wDDk=" providerId="None" clId="Web-{D1B826E1-8C53-4534-B1FD-FC013EE5B6FA}" dt="2021-07-16T16:16:54.108" v="104"/>
        <pc:sldMkLst>
          <pc:docMk/>
          <pc:sldMk cId="1989308608" sldId="568"/>
        </pc:sldMkLst>
        <pc:spChg chg="add mod">
          <ac:chgData name="Maegan Boutot" userId="kzOWCMCRp4kIejeuFW5lWAx8fHRZKLZZ0K26k3/wDDk=" providerId="None" clId="Web-{D1B826E1-8C53-4534-B1FD-FC013EE5B6FA}" dt="2021-07-16T16:16:37.717" v="101" actId="1076"/>
          <ac:spMkLst>
            <pc:docMk/>
            <pc:sldMk cId="1989308608" sldId="568"/>
            <ac:spMk id="5" creationId="{C35C28E0-0CF8-47A1-90FC-EFD18C863FD6}"/>
          </ac:spMkLst>
        </pc:spChg>
        <pc:spChg chg="add mod">
          <ac:chgData name="Maegan Boutot" userId="kzOWCMCRp4kIejeuFW5lWAx8fHRZKLZZ0K26k3/wDDk=" providerId="None" clId="Web-{D1B826E1-8C53-4534-B1FD-FC013EE5B6FA}" dt="2021-07-16T16:16:54.108" v="104"/>
          <ac:spMkLst>
            <pc:docMk/>
            <pc:sldMk cId="1989308608" sldId="568"/>
            <ac:spMk id="6" creationId="{981FCC82-D701-4EC8-B9D6-9D58C4E0ED36}"/>
          </ac:spMkLst>
        </pc:spChg>
        <pc:picChg chg="add del mod">
          <ac:chgData name="Maegan Boutot" userId="kzOWCMCRp4kIejeuFW5lWAx8fHRZKLZZ0K26k3/wDDk=" providerId="None" clId="Web-{D1B826E1-8C53-4534-B1FD-FC013EE5B6FA}" dt="2021-07-16T16:14:45.340" v="78"/>
          <ac:picMkLst>
            <pc:docMk/>
            <pc:sldMk cId="1989308608" sldId="568"/>
            <ac:picMk id="3" creationId="{F96DCBB9-24EE-427B-9912-CC0E402A800E}"/>
          </ac:picMkLst>
        </pc:picChg>
        <pc:picChg chg="add mod">
          <ac:chgData name="Maegan Boutot" userId="kzOWCMCRp4kIejeuFW5lWAx8fHRZKLZZ0K26k3/wDDk=" providerId="None" clId="Web-{D1B826E1-8C53-4534-B1FD-FC013EE5B6FA}" dt="2021-07-16T16:16:28.170" v="99" actId="14100"/>
          <ac:picMkLst>
            <pc:docMk/>
            <pc:sldMk cId="1989308608" sldId="568"/>
            <ac:picMk id="4" creationId="{E26A2651-689A-415A-A648-B5A23E586F28}"/>
          </ac:picMkLst>
        </pc:picChg>
      </pc:sldChg>
      <pc:sldChg chg="addSp delSp modSp">
        <pc:chgData name="Maegan Boutot" userId="kzOWCMCRp4kIejeuFW5lWAx8fHRZKLZZ0K26k3/wDDk=" providerId="None" clId="Web-{D1B826E1-8C53-4534-B1FD-FC013EE5B6FA}" dt="2021-07-16T17:29:18.010" v="867" actId="14100"/>
        <pc:sldMkLst>
          <pc:docMk/>
          <pc:sldMk cId="1135783327" sldId="570"/>
        </pc:sldMkLst>
        <pc:spChg chg="add del mod">
          <ac:chgData name="Maegan Boutot" userId="kzOWCMCRp4kIejeuFW5lWAx8fHRZKLZZ0K26k3/wDDk=" providerId="None" clId="Web-{D1B826E1-8C53-4534-B1FD-FC013EE5B6FA}" dt="2021-07-16T16:20:02.128" v="106"/>
          <ac:spMkLst>
            <pc:docMk/>
            <pc:sldMk cId="1135783327" sldId="570"/>
            <ac:spMk id="4" creationId="{0E3FD04C-D461-4DA7-A8DE-0952132625FF}"/>
          </ac:spMkLst>
        </pc:spChg>
        <pc:picChg chg="add mod ord">
          <ac:chgData name="Maegan Boutot" userId="kzOWCMCRp4kIejeuFW5lWAx8fHRZKLZZ0K26k3/wDDk=" providerId="None" clId="Web-{D1B826E1-8C53-4534-B1FD-FC013EE5B6FA}" dt="2021-07-16T17:29:18.010" v="867" actId="14100"/>
          <ac:picMkLst>
            <pc:docMk/>
            <pc:sldMk cId="1135783327" sldId="570"/>
            <ac:picMk id="5" creationId="{2C54F52C-9EF6-4062-8690-D4704899C1D0}"/>
          </ac:picMkLst>
        </pc:picChg>
        <pc:picChg chg="del">
          <ac:chgData name="Maegan Boutot" userId="kzOWCMCRp4kIejeuFW5lWAx8fHRZKLZZ0K26k3/wDDk=" providerId="None" clId="Web-{D1B826E1-8C53-4534-B1FD-FC013EE5B6FA}" dt="2021-07-16T16:19:20.096" v="105"/>
          <ac:picMkLst>
            <pc:docMk/>
            <pc:sldMk cId="1135783327" sldId="570"/>
            <ac:picMk id="6" creationId="{865B60E8-484B-48AA-8C63-DAA231B06E0C}"/>
          </ac:picMkLst>
        </pc:picChg>
      </pc:sldChg>
      <pc:sldChg chg="addSp delSp modSp ord">
        <pc:chgData name="Maegan Boutot" userId="kzOWCMCRp4kIejeuFW5lWAx8fHRZKLZZ0K26k3/wDDk=" providerId="None" clId="Web-{D1B826E1-8C53-4534-B1FD-FC013EE5B6FA}" dt="2021-07-16T16:15:33.638" v="84"/>
        <pc:sldMkLst>
          <pc:docMk/>
          <pc:sldMk cId="3985820170" sldId="573"/>
        </pc:sldMkLst>
        <pc:spChg chg="add mod">
          <ac:chgData name="Maegan Boutot" userId="kzOWCMCRp4kIejeuFW5lWAx8fHRZKLZZ0K26k3/wDDk=" providerId="None" clId="Web-{D1B826E1-8C53-4534-B1FD-FC013EE5B6FA}" dt="2021-07-16T16:13:14.682" v="63" actId="14100"/>
          <ac:spMkLst>
            <pc:docMk/>
            <pc:sldMk cId="3985820170" sldId="573"/>
            <ac:spMk id="5" creationId="{22D0539D-29A7-4D10-8ABA-342F8AE34C88}"/>
          </ac:spMkLst>
        </pc:spChg>
        <pc:picChg chg="add del mod">
          <ac:chgData name="Maegan Boutot" userId="kzOWCMCRp4kIejeuFW5lWAx8fHRZKLZZ0K26k3/wDDk=" providerId="None" clId="Web-{D1B826E1-8C53-4534-B1FD-FC013EE5B6FA}" dt="2021-07-16T16:13:48.448" v="64"/>
          <ac:picMkLst>
            <pc:docMk/>
            <pc:sldMk cId="3985820170" sldId="573"/>
            <ac:picMk id="3" creationId="{47BADCE7-3FC2-49EE-BC2B-D4BB9F7BF4F7}"/>
          </ac:picMkLst>
        </pc:picChg>
        <pc:picChg chg="add mod ord">
          <ac:chgData name="Maegan Boutot" userId="kzOWCMCRp4kIejeuFW5lWAx8fHRZKLZZ0K26k3/wDDk=" providerId="None" clId="Web-{D1B826E1-8C53-4534-B1FD-FC013EE5B6FA}" dt="2021-07-16T16:14:02.074" v="70"/>
          <ac:picMkLst>
            <pc:docMk/>
            <pc:sldMk cId="3985820170" sldId="573"/>
            <ac:picMk id="6" creationId="{9750060E-0A72-457F-9217-8C7A4EDA8BE6}"/>
          </ac:picMkLst>
        </pc:picChg>
      </pc:sldChg>
      <pc:sldChg chg="addSp delSp modSp add del replId">
        <pc:chgData name="Maegan Boutot" userId="kzOWCMCRp4kIejeuFW5lWAx8fHRZKLZZ0K26k3/wDDk=" providerId="None" clId="Web-{D1B826E1-8C53-4534-B1FD-FC013EE5B6FA}" dt="2021-07-16T16:10:25.835" v="29"/>
        <pc:sldMkLst>
          <pc:docMk/>
          <pc:sldMk cId="2459652164" sldId="574"/>
        </pc:sldMkLst>
        <pc:spChg chg="mod">
          <ac:chgData name="Maegan Boutot" userId="kzOWCMCRp4kIejeuFW5lWAx8fHRZKLZZ0K26k3/wDDk=" providerId="None" clId="Web-{D1B826E1-8C53-4534-B1FD-FC013EE5B6FA}" dt="2021-07-16T16:06:03.813" v="3" actId="20577"/>
          <ac:spMkLst>
            <pc:docMk/>
            <pc:sldMk cId="2459652164" sldId="574"/>
            <ac:spMk id="2" creationId="{2013990B-7F95-4D25-B5CD-5B1EA80A11F2}"/>
          </ac:spMkLst>
        </pc:spChg>
        <pc:picChg chg="add del mod">
          <ac:chgData name="Maegan Boutot" userId="kzOWCMCRp4kIejeuFW5lWAx8fHRZKLZZ0K26k3/wDDk=" providerId="None" clId="Web-{D1B826E1-8C53-4534-B1FD-FC013EE5B6FA}" dt="2021-07-16T16:08:01.582" v="10"/>
          <ac:picMkLst>
            <pc:docMk/>
            <pc:sldMk cId="2459652164" sldId="574"/>
            <ac:picMk id="3" creationId="{276675FA-557F-4087-A30B-9479C182FB4C}"/>
          </ac:picMkLst>
        </pc:picChg>
      </pc:sldChg>
      <pc:sldChg chg="addSp delSp modSp add ord replId">
        <pc:chgData name="Maegan Boutot" userId="kzOWCMCRp4kIejeuFW5lWAx8fHRZKLZZ0K26k3/wDDk=" providerId="None" clId="Web-{D1B826E1-8C53-4534-B1FD-FC013EE5B6FA}" dt="2021-07-16T16:10:44.101" v="46" actId="1076"/>
        <pc:sldMkLst>
          <pc:docMk/>
          <pc:sldMk cId="2270570902" sldId="575"/>
        </pc:sldMkLst>
        <pc:spChg chg="add mod">
          <ac:chgData name="Maegan Boutot" userId="kzOWCMCRp4kIejeuFW5lWAx8fHRZKLZZ0K26k3/wDDk=" providerId="None" clId="Web-{D1B826E1-8C53-4534-B1FD-FC013EE5B6FA}" dt="2021-07-16T16:10:44.101" v="46" actId="1076"/>
          <ac:spMkLst>
            <pc:docMk/>
            <pc:sldMk cId="2270570902" sldId="575"/>
            <ac:spMk id="6" creationId="{B7A1E094-D123-474B-8009-26B6F6F0A12D}"/>
          </ac:spMkLst>
        </pc:spChg>
        <pc:picChg chg="del">
          <ac:chgData name="Maegan Boutot" userId="kzOWCMCRp4kIejeuFW5lWAx8fHRZKLZZ0K26k3/wDDk=" providerId="None" clId="Web-{D1B826E1-8C53-4534-B1FD-FC013EE5B6FA}" dt="2021-07-16T16:08:25.660" v="13"/>
          <ac:picMkLst>
            <pc:docMk/>
            <pc:sldMk cId="2270570902" sldId="575"/>
            <ac:picMk id="3" creationId="{276675FA-557F-4087-A30B-9479C182FB4C}"/>
          </ac:picMkLst>
        </pc:picChg>
        <pc:picChg chg="add mod">
          <ac:chgData name="Maegan Boutot" userId="kzOWCMCRp4kIejeuFW5lWAx8fHRZKLZZ0K26k3/wDDk=" providerId="None" clId="Web-{D1B826E1-8C53-4534-B1FD-FC013EE5B6FA}" dt="2021-07-16T16:10:33.850" v="45" actId="1076"/>
          <ac:picMkLst>
            <pc:docMk/>
            <pc:sldMk cId="2270570902" sldId="575"/>
            <ac:picMk id="4" creationId="{9CB6B18B-8206-4C1F-BA93-8A6DC3214396}"/>
          </ac:picMkLst>
        </pc:picChg>
      </pc:sldChg>
      <pc:sldChg chg="modSp new del">
        <pc:chgData name="Maegan Boutot" userId="kzOWCMCRp4kIejeuFW5lWAx8fHRZKLZZ0K26k3/wDDk=" providerId="None" clId="Web-{D1B826E1-8C53-4534-B1FD-FC013EE5B6FA}" dt="2021-07-16T16:44:39.566" v="532"/>
        <pc:sldMkLst>
          <pc:docMk/>
          <pc:sldMk cId="22845287" sldId="576"/>
        </pc:sldMkLst>
        <pc:spChg chg="mod">
          <ac:chgData name="Maegan Boutot" userId="kzOWCMCRp4kIejeuFW5lWAx8fHRZKLZZ0K26k3/wDDk=" providerId="None" clId="Web-{D1B826E1-8C53-4534-B1FD-FC013EE5B6FA}" dt="2021-07-16T16:41:01.389" v="529" actId="20577"/>
          <ac:spMkLst>
            <pc:docMk/>
            <pc:sldMk cId="22845287" sldId="576"/>
            <ac:spMk id="2" creationId="{9BCDFC6A-F46A-4FC0-BF3D-EDF83ED735B1}"/>
          </ac:spMkLst>
        </pc:spChg>
        <pc:spChg chg="mod">
          <ac:chgData name="Maegan Boutot" userId="kzOWCMCRp4kIejeuFW5lWAx8fHRZKLZZ0K26k3/wDDk=" providerId="None" clId="Web-{D1B826E1-8C53-4534-B1FD-FC013EE5B6FA}" dt="2021-07-16T16:39:36.012" v="482" actId="20577"/>
          <ac:spMkLst>
            <pc:docMk/>
            <pc:sldMk cId="22845287" sldId="576"/>
            <ac:spMk id="3" creationId="{17CE65DE-9820-4FD9-8AAB-6A6DB096275C}"/>
          </ac:spMkLst>
        </pc:spChg>
      </pc:sldChg>
      <pc:sldChg chg="addSp delSp modSp add replId">
        <pc:chgData name="Maegan Boutot" userId="kzOWCMCRp4kIejeuFW5lWAx8fHRZKLZZ0K26k3/wDDk=" providerId="None" clId="Web-{D1B826E1-8C53-4534-B1FD-FC013EE5B6FA}" dt="2021-07-16T17:29:09.792" v="866"/>
        <pc:sldMkLst>
          <pc:docMk/>
          <pc:sldMk cId="1730276131" sldId="577"/>
        </pc:sldMkLst>
        <pc:spChg chg="mod">
          <ac:chgData name="Maegan Boutot" userId="kzOWCMCRp4kIejeuFW5lWAx8fHRZKLZZ0K26k3/wDDk=" providerId="None" clId="Web-{D1B826E1-8C53-4534-B1FD-FC013EE5B6FA}" dt="2021-07-16T16:44:48.910" v="537" actId="20577"/>
          <ac:spMkLst>
            <pc:docMk/>
            <pc:sldMk cId="1730276131" sldId="577"/>
            <ac:spMk id="2" creationId="{9BCDFC6A-F46A-4FC0-BF3D-EDF83ED735B1}"/>
          </ac:spMkLst>
        </pc:spChg>
        <pc:spChg chg="mod">
          <ac:chgData name="Maegan Boutot" userId="kzOWCMCRp4kIejeuFW5lWAx8fHRZKLZZ0K26k3/wDDk=" providerId="None" clId="Web-{D1B826E1-8C53-4534-B1FD-FC013EE5B6FA}" dt="2021-07-16T17:29:06.182" v="865" actId="14100"/>
          <ac:spMkLst>
            <pc:docMk/>
            <pc:sldMk cId="1730276131" sldId="577"/>
            <ac:spMk id="3" creationId="{17CE65DE-9820-4FD9-8AAB-6A6DB096275C}"/>
          </ac:spMkLst>
        </pc:spChg>
        <pc:spChg chg="add del">
          <ac:chgData name="Maegan Boutot" userId="kzOWCMCRp4kIejeuFW5lWAx8fHRZKLZZ0K26k3/wDDk=" providerId="None" clId="Web-{D1B826E1-8C53-4534-B1FD-FC013EE5B6FA}" dt="2021-07-16T17:29:09.792" v="866"/>
          <ac:spMkLst>
            <pc:docMk/>
            <pc:sldMk cId="1730276131" sldId="577"/>
            <ac:spMk id="4" creationId="{A578DF7B-ABA3-441D-AABA-AEDB0D50CC01}"/>
          </ac:spMkLst>
        </pc:spChg>
      </pc:sldChg>
      <pc:sldChg chg="add replId">
        <pc:chgData name="Maegan Boutot" userId="kzOWCMCRp4kIejeuFW5lWAx8fHRZKLZZ0K26k3/wDDk=" providerId="None" clId="Web-{D1B826E1-8C53-4534-B1FD-FC013EE5B6FA}" dt="2021-07-16T16:44:43.128" v="533"/>
        <pc:sldMkLst>
          <pc:docMk/>
          <pc:sldMk cId="2399958797" sldId="578"/>
        </pc:sldMkLst>
      </pc:sldChg>
      <pc:sldChg chg="modSp new del ord">
        <pc:chgData name="Maegan Boutot" userId="kzOWCMCRp4kIejeuFW5lWAx8fHRZKLZZ0K26k3/wDDk=" providerId="None" clId="Web-{D1B826E1-8C53-4534-B1FD-FC013EE5B6FA}" dt="2021-07-16T17:27:46.228" v="853"/>
        <pc:sldMkLst>
          <pc:docMk/>
          <pc:sldMk cId="3407412250" sldId="579"/>
        </pc:sldMkLst>
        <pc:spChg chg="mod">
          <ac:chgData name="Maegan Boutot" userId="kzOWCMCRp4kIejeuFW5lWAx8fHRZKLZZ0K26k3/wDDk=" providerId="None" clId="Web-{D1B826E1-8C53-4534-B1FD-FC013EE5B6FA}" dt="2021-07-16T16:58:24.865" v="849" actId="20577"/>
          <ac:spMkLst>
            <pc:docMk/>
            <pc:sldMk cId="3407412250" sldId="579"/>
            <ac:spMk id="2" creationId="{C3F29904-4241-4FFC-AC09-A86ECA6732A6}"/>
          </ac:spMkLst>
        </pc:spChg>
        <pc:spChg chg="mod">
          <ac:chgData name="Maegan Boutot" userId="kzOWCMCRp4kIejeuFW5lWAx8fHRZKLZZ0K26k3/wDDk=" providerId="None" clId="Web-{D1B826E1-8C53-4534-B1FD-FC013EE5B6FA}" dt="2021-07-16T17:27:44.728" v="852" actId="14100"/>
          <ac:spMkLst>
            <pc:docMk/>
            <pc:sldMk cId="3407412250" sldId="579"/>
            <ac:spMk id="3" creationId="{468FF009-BF60-485A-A8A8-D334BB767457}"/>
          </ac:spMkLst>
        </pc:spChg>
      </pc:sldChg>
      <pc:sldChg chg="addSp delSp modSp new ord">
        <pc:chgData name="Maegan Boutot" userId="kzOWCMCRp4kIejeuFW5lWAx8fHRZKLZZ0K26k3/wDDk=" providerId="None" clId="Web-{D1B826E1-8C53-4534-B1FD-FC013EE5B6FA}" dt="2021-07-16T18:04:47.234" v="972" actId="1076"/>
        <pc:sldMkLst>
          <pc:docMk/>
          <pc:sldMk cId="3572504064" sldId="579"/>
        </pc:sldMkLst>
        <pc:spChg chg="mod">
          <ac:chgData name="Maegan Boutot" userId="kzOWCMCRp4kIejeuFW5lWAx8fHRZKLZZ0K26k3/wDDk=" providerId="None" clId="Web-{D1B826E1-8C53-4534-B1FD-FC013EE5B6FA}" dt="2021-07-16T17:32:23.295" v="905" actId="20577"/>
          <ac:spMkLst>
            <pc:docMk/>
            <pc:sldMk cId="3572504064" sldId="579"/>
            <ac:spMk id="2" creationId="{1F9893BD-0A09-43A0-A9C6-DD30363679FB}"/>
          </ac:spMkLst>
        </pc:spChg>
        <pc:spChg chg="del">
          <ac:chgData name="Maegan Boutot" userId="kzOWCMCRp4kIejeuFW5lWAx8fHRZKLZZ0K26k3/wDDk=" providerId="None" clId="Web-{D1B826E1-8C53-4534-B1FD-FC013EE5B6FA}" dt="2021-07-16T17:31:17.591" v="903"/>
          <ac:spMkLst>
            <pc:docMk/>
            <pc:sldMk cId="3572504064" sldId="579"/>
            <ac:spMk id="3" creationId="{2022D6E4-4691-4431-A7BC-133ACA97560D}"/>
          </ac:spMkLst>
        </pc:spChg>
        <pc:picChg chg="add del mod">
          <ac:chgData name="Maegan Boutot" userId="kzOWCMCRp4kIejeuFW5lWAx8fHRZKLZZ0K26k3/wDDk=" providerId="None" clId="Web-{D1B826E1-8C53-4534-B1FD-FC013EE5B6FA}" dt="2021-07-16T17:37:39.769" v="907"/>
          <ac:picMkLst>
            <pc:docMk/>
            <pc:sldMk cId="3572504064" sldId="579"/>
            <ac:picMk id="4" creationId="{3EE8712F-36D3-42DA-9747-B1D2EE6164AB}"/>
          </ac:picMkLst>
        </pc:picChg>
        <pc:picChg chg="add del mod modCrop">
          <ac:chgData name="Maegan Boutot" userId="kzOWCMCRp4kIejeuFW5lWAx8fHRZKLZZ0K26k3/wDDk=" providerId="None" clId="Web-{D1B826E1-8C53-4534-B1FD-FC013EE5B6FA}" dt="2021-07-16T17:42:09.586" v="916"/>
          <ac:picMkLst>
            <pc:docMk/>
            <pc:sldMk cId="3572504064" sldId="579"/>
            <ac:picMk id="5" creationId="{BAD1832A-09EC-4B36-9FDA-1B559AA3848C}"/>
          </ac:picMkLst>
        </pc:picChg>
        <pc:picChg chg="add del mod modCrop">
          <ac:chgData name="Maegan Boutot" userId="kzOWCMCRp4kIejeuFW5lWAx8fHRZKLZZ0K26k3/wDDk=" providerId="None" clId="Web-{D1B826E1-8C53-4534-B1FD-FC013EE5B6FA}" dt="2021-07-16T17:58:00.883" v="950"/>
          <ac:picMkLst>
            <pc:docMk/>
            <pc:sldMk cId="3572504064" sldId="579"/>
            <ac:picMk id="6" creationId="{59645E79-B988-450F-A12B-6158A0642A96}"/>
          </ac:picMkLst>
        </pc:picChg>
        <pc:picChg chg="add mod modCrop">
          <ac:chgData name="Maegan Boutot" userId="kzOWCMCRp4kIejeuFW5lWAx8fHRZKLZZ0K26k3/wDDk=" providerId="None" clId="Web-{D1B826E1-8C53-4534-B1FD-FC013EE5B6FA}" dt="2021-07-16T17:51:08.376" v="949" actId="1076"/>
          <ac:picMkLst>
            <pc:docMk/>
            <pc:sldMk cId="3572504064" sldId="579"/>
            <ac:picMk id="7" creationId="{626FF1B5-CBA2-4683-A5A4-CE0BE9415630}"/>
          </ac:picMkLst>
        </pc:picChg>
        <pc:picChg chg="add del mod modCrop">
          <ac:chgData name="Maegan Boutot" userId="kzOWCMCRp4kIejeuFW5lWAx8fHRZKLZZ0K26k3/wDDk=" providerId="None" clId="Web-{D1B826E1-8C53-4534-B1FD-FC013EE5B6FA}" dt="2021-07-16T18:04:42.405" v="970"/>
          <ac:picMkLst>
            <pc:docMk/>
            <pc:sldMk cId="3572504064" sldId="579"/>
            <ac:picMk id="8" creationId="{3348B107-8FD9-4BB0-A002-CF8273DF041B}"/>
          </ac:picMkLst>
        </pc:picChg>
        <pc:picChg chg="add mod modCrop">
          <ac:chgData name="Maegan Boutot" userId="kzOWCMCRp4kIejeuFW5lWAx8fHRZKLZZ0K26k3/wDDk=" providerId="None" clId="Web-{D1B826E1-8C53-4534-B1FD-FC013EE5B6FA}" dt="2021-07-16T18:04:47.234" v="972" actId="1076"/>
          <ac:picMkLst>
            <pc:docMk/>
            <pc:sldMk cId="3572504064" sldId="579"/>
            <ac:picMk id="9" creationId="{30A74523-2AD6-484B-80C9-419FD5DB2506}"/>
          </ac:picMkLst>
        </pc:picChg>
      </pc:sldChg>
    </pc:docChg>
  </pc:docChgLst>
  <pc:docChgLst>
    <pc:chgData name="Maegan Boutot" clId="Web-{DD8A2896-36D3-4949-BDCD-24546352F724}"/>
    <pc:docChg chg="addSld delSld modSld">
      <pc:chgData name="Maegan Boutot" userId="" providerId="" clId="Web-{DD8A2896-36D3-4949-BDCD-24546352F724}" dt="2021-07-28T13:20:01.455" v="128" actId="20577"/>
      <pc:docMkLst>
        <pc:docMk/>
      </pc:docMkLst>
      <pc:sldChg chg="addSp delSp modSp">
        <pc:chgData name="Maegan Boutot" userId="" providerId="" clId="Web-{DD8A2896-36D3-4949-BDCD-24546352F724}" dt="2021-07-28T13:08:47.239" v="19" actId="1076"/>
        <pc:sldMkLst>
          <pc:docMk/>
          <pc:sldMk cId="3332231595" sldId="566"/>
        </pc:sldMkLst>
        <pc:picChg chg="del">
          <ac:chgData name="Maegan Boutot" userId="" providerId="" clId="Web-{DD8A2896-36D3-4949-BDCD-24546352F724}" dt="2021-07-28T13:05:44.361" v="0"/>
          <ac:picMkLst>
            <pc:docMk/>
            <pc:sldMk cId="3332231595" sldId="566"/>
            <ac:picMk id="3" creationId="{082CD6D4-9478-4AAC-B5EB-BC25FF3EEA1C}"/>
          </ac:picMkLst>
        </pc:picChg>
        <pc:picChg chg="add del mod">
          <ac:chgData name="Maegan Boutot" userId="" providerId="" clId="Web-{DD8A2896-36D3-4949-BDCD-24546352F724}" dt="2021-07-28T13:06:44.143" v="15"/>
          <ac:picMkLst>
            <pc:docMk/>
            <pc:sldMk cId="3332231595" sldId="566"/>
            <ac:picMk id="4" creationId="{6FEB1DC4-630E-4BAC-9D98-7AD7DE28B2C2}"/>
          </ac:picMkLst>
        </pc:picChg>
        <pc:picChg chg="add mod">
          <ac:chgData name="Maegan Boutot" userId="" providerId="" clId="Web-{DD8A2896-36D3-4949-BDCD-24546352F724}" dt="2021-07-28T13:08:47.239" v="19" actId="1076"/>
          <ac:picMkLst>
            <pc:docMk/>
            <pc:sldMk cId="3332231595" sldId="566"/>
            <ac:picMk id="5" creationId="{FEE6089C-80FB-4081-8A6D-5B8993166460}"/>
          </ac:picMkLst>
        </pc:picChg>
      </pc:sldChg>
      <pc:sldChg chg="addSp delSp modSp">
        <pc:chgData name="Maegan Boutot" userId="" providerId="" clId="Web-{DD8A2896-36D3-4949-BDCD-24546352F724}" dt="2021-07-28T13:09:20.865" v="28" actId="1076"/>
        <pc:sldMkLst>
          <pc:docMk/>
          <pc:sldMk cId="3564937768" sldId="567"/>
        </pc:sldMkLst>
        <pc:spChg chg="mod">
          <ac:chgData name="Maegan Boutot" userId="" providerId="" clId="Web-{DD8A2896-36D3-4949-BDCD-24546352F724}" dt="2021-07-28T13:09:20.865" v="28" actId="1076"/>
          <ac:spMkLst>
            <pc:docMk/>
            <pc:sldMk cId="3564937768" sldId="567"/>
            <ac:spMk id="5" creationId="{1CC9B4A5-5C42-4E1E-A01B-2AE1934ABB6B}"/>
          </ac:spMkLst>
        </pc:spChg>
        <pc:picChg chg="add mod ord">
          <ac:chgData name="Maegan Boutot" userId="" providerId="" clId="Web-{DD8A2896-36D3-4949-BDCD-24546352F724}" dt="2021-07-28T13:09:17.803" v="27" actId="1076"/>
          <ac:picMkLst>
            <pc:docMk/>
            <pc:sldMk cId="3564937768" sldId="567"/>
            <ac:picMk id="3" creationId="{D32ABAC6-6D78-4C01-9E57-C3741B1F4C5A}"/>
          </ac:picMkLst>
        </pc:picChg>
        <pc:picChg chg="del">
          <ac:chgData name="Maegan Boutot" userId="" providerId="" clId="Web-{DD8A2896-36D3-4949-BDCD-24546352F724}" dt="2021-07-28T13:05:56.814" v="4"/>
          <ac:picMkLst>
            <pc:docMk/>
            <pc:sldMk cId="3564937768" sldId="567"/>
            <ac:picMk id="6" creationId="{BB74E1B8-723E-42F4-8F1F-B1ABE3D17509}"/>
          </ac:picMkLst>
        </pc:picChg>
      </pc:sldChg>
      <pc:sldChg chg="addSp delSp modSp">
        <pc:chgData name="Maegan Boutot" userId="" providerId="" clId="Web-{DD8A2896-36D3-4949-BDCD-24546352F724}" dt="2021-07-28T13:11:12.789" v="54" actId="1076"/>
        <pc:sldMkLst>
          <pc:docMk/>
          <pc:sldMk cId="1989308608" sldId="568"/>
        </pc:sldMkLst>
        <pc:spChg chg="mod">
          <ac:chgData name="Maegan Boutot" userId="" providerId="" clId="Web-{DD8A2896-36D3-4949-BDCD-24546352F724}" dt="2021-07-28T13:11:12.789" v="54" actId="1076"/>
          <ac:spMkLst>
            <pc:docMk/>
            <pc:sldMk cId="1989308608" sldId="568"/>
            <ac:spMk id="5" creationId="{C35C28E0-0CF8-47A1-90FC-EFD18C863FD6}"/>
          </ac:spMkLst>
        </pc:spChg>
        <pc:picChg chg="add mod ord">
          <ac:chgData name="Maegan Boutot" userId="" providerId="" clId="Web-{DD8A2896-36D3-4949-BDCD-24546352F724}" dt="2021-07-28T13:11:05.648" v="53" actId="1076"/>
          <ac:picMkLst>
            <pc:docMk/>
            <pc:sldMk cId="1989308608" sldId="568"/>
            <ac:picMk id="3" creationId="{C49131DD-9853-495D-A03C-165497A28B40}"/>
          </ac:picMkLst>
        </pc:picChg>
        <pc:picChg chg="del">
          <ac:chgData name="Maegan Boutot" userId="" providerId="" clId="Web-{DD8A2896-36D3-4949-BDCD-24546352F724}" dt="2021-07-28T13:05:51.361" v="2"/>
          <ac:picMkLst>
            <pc:docMk/>
            <pc:sldMk cId="1989308608" sldId="568"/>
            <ac:picMk id="4" creationId="{E26A2651-689A-415A-A648-B5A23E586F28}"/>
          </ac:picMkLst>
        </pc:picChg>
      </pc:sldChg>
      <pc:sldChg chg="addSp delSp modSp">
        <pc:chgData name="Maegan Boutot" userId="" providerId="" clId="Web-{DD8A2896-36D3-4949-BDCD-24546352F724}" dt="2021-07-28T13:19:37.174" v="124" actId="1076"/>
        <pc:sldMkLst>
          <pc:docMk/>
          <pc:sldMk cId="1705191479" sldId="571"/>
        </pc:sldMkLst>
        <pc:spChg chg="mod">
          <ac:chgData name="Maegan Boutot" userId="" providerId="" clId="Web-{DD8A2896-36D3-4949-BDCD-24546352F724}" dt="2021-07-28T13:19:37.174" v="124" actId="1076"/>
          <ac:spMkLst>
            <pc:docMk/>
            <pc:sldMk cId="1705191479" sldId="571"/>
            <ac:spMk id="5" creationId="{0643E7EB-C213-4F7A-A826-0451EFD520C4}"/>
          </ac:spMkLst>
        </pc:spChg>
        <pc:spChg chg="add del mod">
          <ac:chgData name="Maegan Boutot" userId="" providerId="" clId="Web-{DD8A2896-36D3-4949-BDCD-24546352F724}" dt="2021-07-28T13:19:19.986" v="116"/>
          <ac:spMkLst>
            <pc:docMk/>
            <pc:sldMk cId="1705191479" sldId="571"/>
            <ac:spMk id="6" creationId="{BAC1C152-3D27-4E14-8EAC-9A7765F74BC1}"/>
          </ac:spMkLst>
        </pc:spChg>
        <pc:picChg chg="del">
          <ac:chgData name="Maegan Boutot" userId="" providerId="" clId="Web-{DD8A2896-36D3-4949-BDCD-24546352F724}" dt="2021-07-28T13:18:32.469" v="115"/>
          <ac:picMkLst>
            <pc:docMk/>
            <pc:sldMk cId="1705191479" sldId="571"/>
            <ac:picMk id="3" creationId="{0C3AF569-52EA-4B47-B094-1C44794FE39F}"/>
          </ac:picMkLst>
        </pc:picChg>
        <pc:picChg chg="add mod ord">
          <ac:chgData name="Maegan Boutot" userId="" providerId="" clId="Web-{DD8A2896-36D3-4949-BDCD-24546352F724}" dt="2021-07-28T13:19:34.111" v="123" actId="14100"/>
          <ac:picMkLst>
            <pc:docMk/>
            <pc:sldMk cId="1705191479" sldId="571"/>
            <ac:picMk id="7" creationId="{7CBF53EC-3355-49FA-A9CB-B02C7D37ABE4}"/>
          </ac:picMkLst>
        </pc:picChg>
      </pc:sldChg>
      <pc:sldChg chg="addSp delSp modSp">
        <pc:chgData name="Maegan Boutot" userId="" providerId="" clId="Web-{DD8A2896-36D3-4949-BDCD-24546352F724}" dt="2021-07-28T13:10:15.710" v="40" actId="1076"/>
        <pc:sldMkLst>
          <pc:docMk/>
          <pc:sldMk cId="3985820170" sldId="573"/>
        </pc:sldMkLst>
        <pc:spChg chg="mod">
          <ac:chgData name="Maegan Boutot" userId="" providerId="" clId="Web-{DD8A2896-36D3-4949-BDCD-24546352F724}" dt="2021-07-28T13:10:15.710" v="40" actId="1076"/>
          <ac:spMkLst>
            <pc:docMk/>
            <pc:sldMk cId="3985820170" sldId="573"/>
            <ac:spMk id="5" creationId="{22D0539D-29A7-4D10-8ABA-342F8AE34C88}"/>
          </ac:spMkLst>
        </pc:spChg>
        <pc:picChg chg="add mod ord">
          <ac:chgData name="Maegan Boutot" userId="" providerId="" clId="Web-{DD8A2896-36D3-4949-BDCD-24546352F724}" dt="2021-07-28T13:10:13.038" v="39" actId="1076"/>
          <ac:picMkLst>
            <pc:docMk/>
            <pc:sldMk cId="3985820170" sldId="573"/>
            <ac:picMk id="3" creationId="{F9487E1F-A76F-4B7B-B4E3-096CF016DF0C}"/>
          </ac:picMkLst>
        </pc:picChg>
        <pc:picChg chg="del">
          <ac:chgData name="Maegan Boutot" userId="" providerId="" clId="Web-{DD8A2896-36D3-4949-BDCD-24546352F724}" dt="2021-07-28T13:05:53.892" v="3"/>
          <ac:picMkLst>
            <pc:docMk/>
            <pc:sldMk cId="3985820170" sldId="573"/>
            <ac:picMk id="6" creationId="{9750060E-0A72-457F-9217-8C7A4EDA8BE6}"/>
          </ac:picMkLst>
        </pc:picChg>
      </pc:sldChg>
      <pc:sldChg chg="addSp delSp modSp">
        <pc:chgData name="Maegan Boutot" userId="" providerId="" clId="Web-{DD8A2896-36D3-4949-BDCD-24546352F724}" dt="2021-07-28T13:06:42.143" v="14" actId="1076"/>
        <pc:sldMkLst>
          <pc:docMk/>
          <pc:sldMk cId="2270570902" sldId="575"/>
        </pc:sldMkLst>
        <pc:spChg chg="mod">
          <ac:chgData name="Maegan Boutot" userId="" providerId="" clId="Web-{DD8A2896-36D3-4949-BDCD-24546352F724}" dt="2021-07-28T13:06:42.143" v="14" actId="1076"/>
          <ac:spMkLst>
            <pc:docMk/>
            <pc:sldMk cId="2270570902" sldId="575"/>
            <ac:spMk id="6" creationId="{B7A1E094-D123-474B-8009-26B6F6F0A12D}"/>
          </ac:spMkLst>
        </pc:spChg>
        <pc:picChg chg="del">
          <ac:chgData name="Maegan Boutot" userId="" providerId="" clId="Web-{DD8A2896-36D3-4949-BDCD-24546352F724}" dt="2021-07-28T13:05:46.580" v="1"/>
          <ac:picMkLst>
            <pc:docMk/>
            <pc:sldMk cId="2270570902" sldId="575"/>
            <ac:picMk id="3" creationId="{52F48A0E-E732-4721-8DD5-765DC241D256}"/>
          </ac:picMkLst>
        </pc:picChg>
        <pc:picChg chg="add mod ord">
          <ac:chgData name="Maegan Boutot" userId="" providerId="" clId="Web-{DD8A2896-36D3-4949-BDCD-24546352F724}" dt="2021-07-28T13:06:39.346" v="13" actId="1076"/>
          <ac:picMkLst>
            <pc:docMk/>
            <pc:sldMk cId="2270570902" sldId="575"/>
            <ac:picMk id="4" creationId="{ECA8C43C-63E9-41DD-AEAE-1C8650C0274A}"/>
          </ac:picMkLst>
        </pc:picChg>
      </pc:sldChg>
      <pc:sldChg chg="addSp delSp modSp add del">
        <pc:chgData name="Maegan Boutot" userId="" providerId="" clId="Web-{DD8A2896-36D3-4949-BDCD-24546352F724}" dt="2021-07-28T13:15:01.731" v="86" actId="1076"/>
        <pc:sldMkLst>
          <pc:docMk/>
          <pc:sldMk cId="1742879" sldId="580"/>
        </pc:sldMkLst>
        <pc:picChg chg="add mod">
          <ac:chgData name="Maegan Boutot" userId="" providerId="" clId="Web-{DD8A2896-36D3-4949-BDCD-24546352F724}" dt="2021-07-28T13:15:01.731" v="86" actId="1076"/>
          <ac:picMkLst>
            <pc:docMk/>
            <pc:sldMk cId="1742879" sldId="580"/>
            <ac:picMk id="3" creationId="{0016DA39-A2C9-43E7-B751-3E843FC8B6ED}"/>
          </ac:picMkLst>
        </pc:picChg>
        <pc:picChg chg="del">
          <ac:chgData name="Maegan Boutot" userId="" providerId="" clId="Web-{DD8A2896-36D3-4949-BDCD-24546352F724}" dt="2021-07-28T13:12:42.228" v="58"/>
          <ac:picMkLst>
            <pc:docMk/>
            <pc:sldMk cId="1742879" sldId="580"/>
            <ac:picMk id="5" creationId="{98ABCE1F-E9C8-4F06-8823-F7385259A620}"/>
          </ac:picMkLst>
        </pc:picChg>
      </pc:sldChg>
      <pc:sldChg chg="addSp delSp modSp">
        <pc:chgData name="Maegan Boutot" userId="" providerId="" clId="Web-{DD8A2896-36D3-4949-BDCD-24546352F724}" dt="2021-07-28T13:16:04.420" v="97" actId="20577"/>
        <pc:sldMkLst>
          <pc:docMk/>
          <pc:sldMk cId="2231665324" sldId="594"/>
        </pc:sldMkLst>
        <pc:spChg chg="add del mod">
          <ac:chgData name="Maegan Boutot" userId="" providerId="" clId="Web-{DD8A2896-36D3-4949-BDCD-24546352F724}" dt="2021-07-28T13:13:06.276" v="62"/>
          <ac:spMkLst>
            <pc:docMk/>
            <pc:sldMk cId="2231665324" sldId="594"/>
            <ac:spMk id="3" creationId="{E66DF6B1-D66F-4991-AA5E-6F7DA6F1EF42}"/>
          </ac:spMkLst>
        </pc:spChg>
        <pc:spChg chg="mod">
          <ac:chgData name="Maegan Boutot" userId="" providerId="" clId="Web-{DD8A2896-36D3-4949-BDCD-24546352F724}" dt="2021-07-28T13:16:04.420" v="97" actId="20577"/>
          <ac:spMkLst>
            <pc:docMk/>
            <pc:sldMk cId="2231665324" sldId="594"/>
            <ac:spMk id="10" creationId="{C752C12B-0D51-4822-AEA6-4DFB34924E88}"/>
          </ac:spMkLst>
        </pc:spChg>
        <pc:picChg chg="del">
          <ac:chgData name="Maegan Boutot" userId="" providerId="" clId="Web-{DD8A2896-36D3-4949-BDCD-24546352F724}" dt="2021-07-28T13:12:45.166" v="60"/>
          <ac:picMkLst>
            <pc:docMk/>
            <pc:sldMk cId="2231665324" sldId="594"/>
            <ac:picMk id="4" creationId="{C9C47375-42A5-4D31-8BDB-635E7221062A}"/>
          </ac:picMkLst>
        </pc:picChg>
        <pc:picChg chg="add del mod">
          <ac:chgData name="Maegan Boutot" userId="" providerId="" clId="Web-{DD8A2896-36D3-4949-BDCD-24546352F724}" dt="2021-07-28T13:13:34.354" v="68"/>
          <ac:picMkLst>
            <pc:docMk/>
            <pc:sldMk cId="2231665324" sldId="594"/>
            <ac:picMk id="5" creationId="{3F9AD017-C8ED-4734-84EB-2D67FA46CC4C}"/>
          </ac:picMkLst>
        </pc:picChg>
        <pc:picChg chg="add mod">
          <ac:chgData name="Maegan Boutot" userId="" providerId="" clId="Web-{DD8A2896-36D3-4949-BDCD-24546352F724}" dt="2021-07-28T13:14:40.777" v="82" actId="14100"/>
          <ac:picMkLst>
            <pc:docMk/>
            <pc:sldMk cId="2231665324" sldId="594"/>
            <ac:picMk id="6" creationId="{EA8C49EC-D208-486D-B79A-386B1932DAE4}"/>
          </ac:picMkLst>
        </pc:picChg>
      </pc:sldChg>
      <pc:sldChg chg="addSp delSp modSp">
        <pc:chgData name="Maegan Boutot" userId="" providerId="" clId="Web-{DD8A2896-36D3-4949-BDCD-24546352F724}" dt="2021-07-28T13:16:12.107" v="99" actId="20577"/>
        <pc:sldMkLst>
          <pc:docMk/>
          <pc:sldMk cId="623780544" sldId="595"/>
        </pc:sldMkLst>
        <pc:spChg chg="mod">
          <ac:chgData name="Maegan Boutot" userId="" providerId="" clId="Web-{DD8A2896-36D3-4949-BDCD-24546352F724}" dt="2021-07-28T13:16:12.107" v="99" actId="20577"/>
          <ac:spMkLst>
            <pc:docMk/>
            <pc:sldMk cId="623780544" sldId="595"/>
            <ac:spMk id="2" creationId="{96708A34-04ED-4E86-82FF-EFEC7FAD4B28}"/>
          </ac:spMkLst>
        </pc:spChg>
        <pc:spChg chg="add del mod">
          <ac:chgData name="Maegan Boutot" userId="" providerId="" clId="Web-{DD8A2896-36D3-4949-BDCD-24546352F724}" dt="2021-07-28T13:15:16.325" v="87"/>
          <ac:spMkLst>
            <pc:docMk/>
            <pc:sldMk cId="623780544" sldId="595"/>
            <ac:spMk id="5" creationId="{811EE518-0921-48D0-99C8-3425F994D9F2}"/>
          </ac:spMkLst>
        </pc:spChg>
        <pc:picChg chg="del">
          <ac:chgData name="Maegan Boutot" userId="" providerId="" clId="Web-{DD8A2896-36D3-4949-BDCD-24546352F724}" dt="2021-07-28T13:12:18.322" v="55"/>
          <ac:picMkLst>
            <pc:docMk/>
            <pc:sldMk cId="623780544" sldId="595"/>
            <ac:picMk id="4" creationId="{133A8D63-A257-4B37-B377-E183277CC51A}"/>
          </ac:picMkLst>
        </pc:picChg>
        <pc:picChg chg="add mod">
          <ac:chgData name="Maegan Boutot" userId="" providerId="" clId="Web-{DD8A2896-36D3-4949-BDCD-24546352F724}" dt="2021-07-28T13:15:48.841" v="95" actId="1076"/>
          <ac:picMkLst>
            <pc:docMk/>
            <pc:sldMk cId="623780544" sldId="595"/>
            <ac:picMk id="6" creationId="{32B730C3-7F9F-42D0-BF62-02528FF3205D}"/>
          </ac:picMkLst>
        </pc:picChg>
      </pc:sldChg>
      <pc:sldChg chg="addSp delSp modSp">
        <pc:chgData name="Maegan Boutot" userId="" providerId="" clId="Web-{DD8A2896-36D3-4949-BDCD-24546352F724}" dt="2021-07-28T13:20:01.455" v="128" actId="20577"/>
        <pc:sldMkLst>
          <pc:docMk/>
          <pc:sldMk cId="2961213167" sldId="598"/>
        </pc:sldMkLst>
        <pc:spChg chg="mod">
          <ac:chgData name="Maegan Boutot" userId="" providerId="" clId="Web-{DD8A2896-36D3-4949-BDCD-24546352F724}" dt="2021-07-28T13:20:01.455" v="128" actId="20577"/>
          <ac:spMkLst>
            <pc:docMk/>
            <pc:sldMk cId="2961213167" sldId="598"/>
            <ac:spMk id="2" creationId="{9A1DEEC6-6BF3-40B0-8986-08A60EC05125}"/>
          </ac:spMkLst>
        </pc:spChg>
        <pc:picChg chg="add mod">
          <ac:chgData name="Maegan Boutot" userId="" providerId="" clId="Web-{DD8A2896-36D3-4949-BDCD-24546352F724}" dt="2021-07-28T13:18:01.266" v="112" actId="1076"/>
          <ac:picMkLst>
            <pc:docMk/>
            <pc:sldMk cId="2961213167" sldId="598"/>
            <ac:picMk id="3" creationId="{EF983885-479A-4982-A9AE-27CA2617822D}"/>
          </ac:picMkLst>
        </pc:picChg>
        <pc:picChg chg="del">
          <ac:chgData name="Maegan Boutot" userId="" providerId="" clId="Web-{DD8A2896-36D3-4949-BDCD-24546352F724}" dt="2021-07-28T13:17:14.030" v="100"/>
          <ac:picMkLst>
            <pc:docMk/>
            <pc:sldMk cId="2961213167" sldId="598"/>
            <ac:picMk id="8" creationId="{4B1E8F55-C442-4F07-8E1B-AA9247AF42C7}"/>
          </ac:picMkLst>
        </pc:picChg>
      </pc:sldChg>
    </pc:docChg>
  </pc:docChgLst>
  <pc:docChgLst>
    <pc:chgData name="Maegan Boutot" userId="kzOWCMCRp4kIejeuFW5lWAx8fHRZKLZZ0K26k3/wDDk=" providerId="None" clId="Web-{71FDC93B-B60F-4550-B0CB-50B32E8F9988}"/>
    <pc:docChg chg="addSld delSld modSld sldOrd">
      <pc:chgData name="Maegan Boutot" userId="kzOWCMCRp4kIejeuFW5lWAx8fHRZKLZZ0K26k3/wDDk=" providerId="None" clId="Web-{71FDC93B-B60F-4550-B0CB-50B32E8F9988}" dt="2021-07-21T18:09:37.627" v="1197"/>
      <pc:docMkLst>
        <pc:docMk/>
      </pc:docMkLst>
      <pc:sldChg chg="ord">
        <pc:chgData name="Maegan Boutot" userId="kzOWCMCRp4kIejeuFW5lWAx8fHRZKLZZ0K26k3/wDDk=" providerId="None" clId="Web-{71FDC93B-B60F-4550-B0CB-50B32E8F9988}" dt="2021-07-21T17:37:52.675" v="291"/>
        <pc:sldMkLst>
          <pc:docMk/>
          <pc:sldMk cId="2524299678" sldId="554"/>
        </pc:sldMkLst>
      </pc:sldChg>
      <pc:sldChg chg="addCm">
        <pc:chgData name="Maegan Boutot" userId="kzOWCMCRp4kIejeuFW5lWAx8fHRZKLZZ0K26k3/wDDk=" providerId="None" clId="Web-{71FDC93B-B60F-4550-B0CB-50B32E8F9988}" dt="2021-07-21T17:16:15.955" v="0"/>
        <pc:sldMkLst>
          <pc:docMk/>
          <pc:sldMk cId="1744184464" sldId="581"/>
        </pc:sldMkLst>
      </pc:sldChg>
      <pc:sldChg chg="addSp delSp modSp new">
        <pc:chgData name="Maegan Boutot" userId="kzOWCMCRp4kIejeuFW5lWAx8fHRZKLZZ0K26k3/wDDk=" providerId="None" clId="Web-{71FDC93B-B60F-4550-B0CB-50B32E8F9988}" dt="2021-07-21T17:30:20.632" v="144" actId="1076"/>
        <pc:sldMkLst>
          <pc:docMk/>
          <pc:sldMk cId="1031164235" sldId="582"/>
        </pc:sldMkLst>
        <pc:spChg chg="mod">
          <ac:chgData name="Maegan Boutot" userId="kzOWCMCRp4kIejeuFW5lWAx8fHRZKLZZ0K26k3/wDDk=" providerId="None" clId="Web-{71FDC93B-B60F-4550-B0CB-50B32E8F9988}" dt="2021-07-21T17:30:20.632" v="144" actId="1076"/>
          <ac:spMkLst>
            <pc:docMk/>
            <pc:sldMk cId="1031164235" sldId="582"/>
            <ac:spMk id="2" creationId="{4725C9A4-492F-4D02-A3CF-83E1C51F2083}"/>
          </ac:spMkLst>
        </pc:spChg>
        <pc:spChg chg="del">
          <ac:chgData name="Maegan Boutot" userId="kzOWCMCRp4kIejeuFW5lWAx8fHRZKLZZ0K26k3/wDDk=" providerId="None" clId="Web-{71FDC93B-B60F-4550-B0CB-50B32E8F9988}" dt="2021-07-21T17:20:44.806" v="15"/>
          <ac:spMkLst>
            <pc:docMk/>
            <pc:sldMk cId="1031164235" sldId="582"/>
            <ac:spMk id="3" creationId="{C1BE1DB7-7332-4617-B1F1-C30ECA0EDAC8}"/>
          </ac:spMkLst>
        </pc:spChg>
        <pc:graphicFrameChg chg="add mod modGraphic">
          <ac:chgData name="Maegan Boutot" userId="kzOWCMCRp4kIejeuFW5lWAx8fHRZKLZZ0K26k3/wDDk=" providerId="None" clId="Web-{71FDC93B-B60F-4550-B0CB-50B32E8F9988}" dt="2021-07-21T17:29:55.710" v="143" actId="14100"/>
          <ac:graphicFrameMkLst>
            <pc:docMk/>
            <pc:sldMk cId="1031164235" sldId="582"/>
            <ac:graphicFrameMk id="4" creationId="{AA3FABA4-D678-4841-B8F0-FCDB4D2AE5DC}"/>
          </ac:graphicFrameMkLst>
        </pc:graphicFrameChg>
      </pc:sldChg>
      <pc:sldChg chg="new del ord">
        <pc:chgData name="Maegan Boutot" userId="kzOWCMCRp4kIejeuFW5lWAx8fHRZKLZZ0K26k3/wDDk=" providerId="None" clId="Web-{71FDC93B-B60F-4550-B0CB-50B32E8F9988}" dt="2021-07-21T17:31:50.603" v="148"/>
        <pc:sldMkLst>
          <pc:docMk/>
          <pc:sldMk cId="3710211173" sldId="583"/>
        </pc:sldMkLst>
      </pc:sldChg>
      <pc:sldChg chg="addSp delSp modSp add replId">
        <pc:chgData name="Maegan Boutot" userId="kzOWCMCRp4kIejeuFW5lWAx8fHRZKLZZ0K26k3/wDDk=" providerId="None" clId="Web-{71FDC93B-B60F-4550-B0CB-50B32E8F9988}" dt="2021-07-21T17:34:37.982" v="226" actId="20577"/>
        <pc:sldMkLst>
          <pc:docMk/>
          <pc:sldMk cId="2047591665" sldId="584"/>
        </pc:sldMkLst>
        <pc:spChg chg="mod">
          <ac:chgData name="Maegan Boutot" userId="kzOWCMCRp4kIejeuFW5lWAx8fHRZKLZZ0K26k3/wDDk=" providerId="None" clId="Web-{71FDC93B-B60F-4550-B0CB-50B32E8F9988}" dt="2021-07-21T17:34:37.982" v="226" actId="20577"/>
          <ac:spMkLst>
            <pc:docMk/>
            <pc:sldMk cId="2047591665" sldId="584"/>
            <ac:spMk id="2" creationId="{4725C9A4-492F-4D02-A3CF-83E1C51F2083}"/>
          </ac:spMkLst>
        </pc:spChg>
        <pc:graphicFrameChg chg="modGraphic">
          <ac:chgData name="Maegan Boutot" userId="kzOWCMCRp4kIejeuFW5lWAx8fHRZKLZZ0K26k3/wDDk=" providerId="None" clId="Web-{71FDC93B-B60F-4550-B0CB-50B32E8F9988}" dt="2021-07-21T17:34:28.404" v="211" actId="20577"/>
          <ac:graphicFrameMkLst>
            <pc:docMk/>
            <pc:sldMk cId="2047591665" sldId="584"/>
            <ac:graphicFrameMk id="4" creationId="{AA3FABA4-D678-4841-B8F0-FCDB4D2AE5DC}"/>
          </ac:graphicFrameMkLst>
        </pc:graphicFrameChg>
        <pc:graphicFrameChg chg="add del mod">
          <ac:chgData name="Maegan Boutot" userId="kzOWCMCRp4kIejeuFW5lWAx8fHRZKLZZ0K26k3/wDDk=" providerId="None" clId="Web-{71FDC93B-B60F-4550-B0CB-50B32E8F9988}" dt="2021-07-21T17:32:39.761" v="161"/>
          <ac:graphicFrameMkLst>
            <pc:docMk/>
            <pc:sldMk cId="2047591665" sldId="584"/>
            <ac:graphicFrameMk id="61" creationId="{5FF8435D-CD06-4DB8-BC42-97A2CFE52338}"/>
          </ac:graphicFrameMkLst>
        </pc:graphicFrameChg>
        <pc:graphicFrameChg chg="add del mod">
          <ac:chgData name="Maegan Boutot" userId="kzOWCMCRp4kIejeuFW5lWAx8fHRZKLZZ0K26k3/wDDk=" providerId="None" clId="Web-{71FDC93B-B60F-4550-B0CB-50B32E8F9988}" dt="2021-07-21T17:33:20.480" v="168"/>
          <ac:graphicFrameMkLst>
            <pc:docMk/>
            <pc:sldMk cId="2047591665" sldId="584"/>
            <ac:graphicFrameMk id="101" creationId="{F5A2FB2E-CFF7-4854-9DC7-AA0FCC41D495}"/>
          </ac:graphicFrameMkLst>
        </pc:graphicFrameChg>
        <pc:graphicFrameChg chg="add del mod">
          <ac:chgData name="Maegan Boutot" userId="kzOWCMCRp4kIejeuFW5lWAx8fHRZKLZZ0K26k3/wDDk=" providerId="None" clId="Web-{71FDC93B-B60F-4550-B0CB-50B32E8F9988}" dt="2021-07-21T17:33:25.402" v="170"/>
          <ac:graphicFrameMkLst>
            <pc:docMk/>
            <pc:sldMk cId="2047591665" sldId="584"/>
            <ac:graphicFrameMk id="111" creationId="{69E188EF-8454-44C8-B6FF-F64FAAE4378F}"/>
          </ac:graphicFrameMkLst>
        </pc:graphicFrameChg>
      </pc:sldChg>
      <pc:sldChg chg="addSp delSp modSp add replId">
        <pc:chgData name="Maegan Boutot" userId="kzOWCMCRp4kIejeuFW5lWAx8fHRZKLZZ0K26k3/wDDk=" providerId="None" clId="Web-{71FDC93B-B60F-4550-B0CB-50B32E8F9988}" dt="2021-07-21T17:37:29.924" v="274" actId="1076"/>
        <pc:sldMkLst>
          <pc:docMk/>
          <pc:sldMk cId="478735805" sldId="585"/>
        </pc:sldMkLst>
        <pc:spChg chg="mod">
          <ac:chgData name="Maegan Boutot" userId="kzOWCMCRp4kIejeuFW5lWAx8fHRZKLZZ0K26k3/wDDk=" providerId="None" clId="Web-{71FDC93B-B60F-4550-B0CB-50B32E8F9988}" dt="2021-07-21T17:37:20.721" v="273" actId="20577"/>
          <ac:spMkLst>
            <pc:docMk/>
            <pc:sldMk cId="478735805" sldId="585"/>
            <ac:spMk id="2" creationId="{4725C9A4-492F-4D02-A3CF-83E1C51F2083}"/>
          </ac:spMkLst>
        </pc:spChg>
        <pc:spChg chg="add del">
          <ac:chgData name="Maegan Boutot" userId="kzOWCMCRp4kIejeuFW5lWAx8fHRZKLZZ0K26k3/wDDk=" providerId="None" clId="Web-{71FDC93B-B60F-4550-B0CB-50B32E8F9988}" dt="2021-07-21T17:34:48.873" v="229"/>
          <ac:spMkLst>
            <pc:docMk/>
            <pc:sldMk cId="478735805" sldId="585"/>
            <ac:spMk id="14" creationId="{3A9D74DB-7546-4F8C-8F9C-84DC093D438A}"/>
          </ac:spMkLst>
        </pc:spChg>
        <pc:spChg chg="add del">
          <ac:chgData name="Maegan Boutot" userId="kzOWCMCRp4kIejeuFW5lWAx8fHRZKLZZ0K26k3/wDDk=" providerId="None" clId="Web-{71FDC93B-B60F-4550-B0CB-50B32E8F9988}" dt="2021-07-21T17:36:59.470" v="255"/>
          <ac:spMkLst>
            <pc:docMk/>
            <pc:sldMk cId="478735805" sldId="585"/>
            <ac:spMk id="233" creationId="{27DE1BB7-4BB0-4BFF-A5FB-84D5BD1287D9}"/>
          </ac:spMkLst>
        </pc:spChg>
        <pc:graphicFrameChg chg="mod modGraphic">
          <ac:chgData name="Maegan Boutot" userId="kzOWCMCRp4kIejeuFW5lWAx8fHRZKLZZ0K26k3/wDDk=" providerId="None" clId="Web-{71FDC93B-B60F-4550-B0CB-50B32E8F9988}" dt="2021-07-21T17:37:29.924" v="274" actId="1076"/>
          <ac:graphicFrameMkLst>
            <pc:docMk/>
            <pc:sldMk cId="478735805" sldId="585"/>
            <ac:graphicFrameMk id="4" creationId="{AA3FABA4-D678-4841-B8F0-FCDB4D2AE5DC}"/>
          </ac:graphicFrameMkLst>
        </pc:graphicFrameChg>
      </pc:sldChg>
      <pc:sldChg chg="addSp delSp modSp new">
        <pc:chgData name="Maegan Boutot" userId="kzOWCMCRp4kIejeuFW5lWAx8fHRZKLZZ0K26k3/wDDk=" providerId="None" clId="Web-{71FDC93B-B60F-4550-B0CB-50B32E8F9988}" dt="2021-07-21T17:47:02.641" v="570" actId="20577"/>
        <pc:sldMkLst>
          <pc:docMk/>
          <pc:sldMk cId="221599240" sldId="586"/>
        </pc:sldMkLst>
        <pc:spChg chg="mod">
          <ac:chgData name="Maegan Boutot" userId="kzOWCMCRp4kIejeuFW5lWAx8fHRZKLZZ0K26k3/wDDk=" providerId="None" clId="Web-{71FDC93B-B60F-4550-B0CB-50B32E8F9988}" dt="2021-07-21T17:47:02.641" v="570" actId="20577"/>
          <ac:spMkLst>
            <pc:docMk/>
            <pc:sldMk cId="221599240" sldId="586"/>
            <ac:spMk id="2" creationId="{10EBF36B-1B8C-4CFC-B06E-E7ED6437569F}"/>
          </ac:spMkLst>
        </pc:spChg>
        <pc:spChg chg="del mod">
          <ac:chgData name="Maegan Boutot" userId="kzOWCMCRp4kIejeuFW5lWAx8fHRZKLZZ0K26k3/wDDk=" providerId="None" clId="Web-{71FDC93B-B60F-4550-B0CB-50B32E8F9988}" dt="2021-07-21T17:40:45.335" v="435"/>
          <ac:spMkLst>
            <pc:docMk/>
            <pc:sldMk cId="221599240" sldId="586"/>
            <ac:spMk id="3" creationId="{974AD139-DDCA-4B37-8C39-5BD8A6F61C01}"/>
          </ac:spMkLst>
        </pc:spChg>
        <pc:spChg chg="add del mod">
          <ac:chgData name="Maegan Boutot" userId="kzOWCMCRp4kIejeuFW5lWAx8fHRZKLZZ0K26k3/wDDk=" providerId="None" clId="Web-{71FDC93B-B60F-4550-B0CB-50B32E8F9988}" dt="2021-07-21T17:40:48.241" v="436"/>
          <ac:spMkLst>
            <pc:docMk/>
            <pc:sldMk cId="221599240" sldId="586"/>
            <ac:spMk id="5" creationId="{731A783A-EE94-4C1E-8C0F-8A22AF1B67C5}"/>
          </ac:spMkLst>
        </pc:spChg>
      </pc:sldChg>
      <pc:sldChg chg="modSp new">
        <pc:chgData name="Maegan Boutot" userId="kzOWCMCRp4kIejeuFW5lWAx8fHRZKLZZ0K26k3/wDDk=" providerId="None" clId="Web-{71FDC93B-B60F-4550-B0CB-50B32E8F9988}" dt="2021-07-21T18:09:32.487" v="1196" actId="20577"/>
        <pc:sldMkLst>
          <pc:docMk/>
          <pc:sldMk cId="3294492601" sldId="587"/>
        </pc:sldMkLst>
        <pc:spChg chg="mod">
          <ac:chgData name="Maegan Boutot" userId="kzOWCMCRp4kIejeuFW5lWAx8fHRZKLZZ0K26k3/wDDk=" providerId="None" clId="Web-{71FDC93B-B60F-4550-B0CB-50B32E8F9988}" dt="2021-07-21T17:58:45.283" v="900" actId="20577"/>
          <ac:spMkLst>
            <pc:docMk/>
            <pc:sldMk cId="3294492601" sldId="587"/>
            <ac:spMk id="2" creationId="{5A5A6CD8-DBAA-4073-9F24-13F1FD6B4016}"/>
          </ac:spMkLst>
        </pc:spChg>
        <pc:spChg chg="mod">
          <ac:chgData name="Maegan Boutot" userId="kzOWCMCRp4kIejeuFW5lWAx8fHRZKLZZ0K26k3/wDDk=" providerId="None" clId="Web-{71FDC93B-B60F-4550-B0CB-50B32E8F9988}" dt="2021-07-21T18:09:32.487" v="1196" actId="20577"/>
          <ac:spMkLst>
            <pc:docMk/>
            <pc:sldMk cId="3294492601" sldId="587"/>
            <ac:spMk id="3" creationId="{C7A740B4-C71D-4A17-BC71-4489D0732DEE}"/>
          </ac:spMkLst>
        </pc:spChg>
      </pc:sldChg>
      <pc:sldChg chg="new del">
        <pc:chgData name="Maegan Boutot" userId="kzOWCMCRp4kIejeuFW5lWAx8fHRZKLZZ0K26k3/wDDk=" providerId="None" clId="Web-{71FDC93B-B60F-4550-B0CB-50B32E8F9988}" dt="2021-07-21T17:58:49.409" v="902"/>
        <pc:sldMkLst>
          <pc:docMk/>
          <pc:sldMk cId="1601579330" sldId="588"/>
        </pc:sldMkLst>
      </pc:sldChg>
      <pc:sldChg chg="addSp delSp modSp add ord replId">
        <pc:chgData name="Maegan Boutot" userId="kzOWCMCRp4kIejeuFW5lWAx8fHRZKLZZ0K26k3/wDDk=" providerId="None" clId="Web-{71FDC93B-B60F-4550-B0CB-50B32E8F9988}" dt="2021-07-21T18:09:37.627" v="1197"/>
        <pc:sldMkLst>
          <pc:docMk/>
          <pc:sldMk cId="3606709840" sldId="589"/>
        </pc:sldMkLst>
        <pc:spChg chg="mod">
          <ac:chgData name="Maegan Boutot" userId="kzOWCMCRp4kIejeuFW5lWAx8fHRZKLZZ0K26k3/wDDk=" providerId="None" clId="Web-{71FDC93B-B60F-4550-B0CB-50B32E8F9988}" dt="2021-07-21T17:59:01.065" v="912" actId="20577"/>
          <ac:spMkLst>
            <pc:docMk/>
            <pc:sldMk cId="3606709840" sldId="589"/>
            <ac:spMk id="2" creationId="{5A5A6CD8-DBAA-4073-9F24-13F1FD6B4016}"/>
          </ac:spMkLst>
        </pc:spChg>
        <pc:spChg chg="mod">
          <ac:chgData name="Maegan Boutot" userId="kzOWCMCRp4kIejeuFW5lWAx8fHRZKLZZ0K26k3/wDDk=" providerId="None" clId="Web-{71FDC93B-B60F-4550-B0CB-50B32E8F9988}" dt="2021-07-21T18:08:58.486" v="1180" actId="20577"/>
          <ac:spMkLst>
            <pc:docMk/>
            <pc:sldMk cId="3606709840" sldId="589"/>
            <ac:spMk id="3" creationId="{C7A740B4-C71D-4A17-BC71-4489D0732DEE}"/>
          </ac:spMkLst>
        </pc:spChg>
        <pc:graphicFrameChg chg="add del mod">
          <ac:chgData name="Maegan Boutot" userId="kzOWCMCRp4kIejeuFW5lWAx8fHRZKLZZ0K26k3/wDDk=" providerId="None" clId="Web-{71FDC93B-B60F-4550-B0CB-50B32E8F9988}" dt="2021-07-21T18:07:32.359" v="1136"/>
          <ac:graphicFrameMkLst>
            <pc:docMk/>
            <pc:sldMk cId="3606709840" sldId="589"/>
            <ac:graphicFrameMk id="5" creationId="{1F8E0F92-4B03-47F7-A19D-AC6E6830102E}"/>
          </ac:graphicFrameMkLst>
        </pc:graphicFrameChg>
      </pc:sldChg>
    </pc:docChg>
  </pc:docChgLst>
  <pc:docChgLst>
    <pc:chgData name="Maegan Boutot" userId="kzOWCMCRp4kIejeuFW5lWAx8fHRZKLZZ0K26k3/wDDk=" providerId="None" clId="Web-{D19EF18C-B762-4D45-8DE9-A7032E4BAD22}"/>
    <pc:docChg chg="delSld sldOrd">
      <pc:chgData name="Maegan Boutot" userId="kzOWCMCRp4kIejeuFW5lWAx8fHRZKLZZ0K26k3/wDDk=" providerId="None" clId="Web-{D19EF18C-B762-4D45-8DE9-A7032E4BAD22}" dt="2021-07-22T17:21:27.074" v="9"/>
      <pc:docMkLst>
        <pc:docMk/>
      </pc:docMkLst>
      <pc:sldChg chg="del">
        <pc:chgData name="Maegan Boutot" userId="kzOWCMCRp4kIejeuFW5lWAx8fHRZKLZZ0K26k3/wDDk=" providerId="None" clId="Web-{D19EF18C-B762-4D45-8DE9-A7032E4BAD22}" dt="2021-07-22T17:09:24.153" v="2"/>
        <pc:sldMkLst>
          <pc:docMk/>
          <pc:sldMk cId="0" sldId="480"/>
        </pc:sldMkLst>
      </pc:sldChg>
      <pc:sldChg chg="ord">
        <pc:chgData name="Maegan Boutot" userId="kzOWCMCRp4kIejeuFW5lWAx8fHRZKLZZ0K26k3/wDDk=" providerId="None" clId="Web-{D19EF18C-B762-4D45-8DE9-A7032E4BAD22}" dt="2021-07-22T17:08:27.526" v="0"/>
        <pc:sldMkLst>
          <pc:docMk/>
          <pc:sldMk cId="3070543169" sldId="504"/>
        </pc:sldMkLst>
      </pc:sldChg>
      <pc:sldChg chg="del">
        <pc:chgData name="Maegan Boutot" userId="kzOWCMCRp4kIejeuFW5lWAx8fHRZKLZZ0K26k3/wDDk=" providerId="None" clId="Web-{D19EF18C-B762-4D45-8DE9-A7032E4BAD22}" dt="2021-07-22T17:11:24.358" v="7"/>
        <pc:sldMkLst>
          <pc:docMk/>
          <pc:sldMk cId="2007165385" sldId="531"/>
        </pc:sldMkLst>
      </pc:sldChg>
      <pc:sldChg chg="del">
        <pc:chgData name="Maegan Boutot" userId="kzOWCMCRp4kIejeuFW5lWAx8fHRZKLZZ0K26k3/wDDk=" providerId="None" clId="Web-{D19EF18C-B762-4D45-8DE9-A7032E4BAD22}" dt="2021-07-22T17:11:09.671" v="6"/>
        <pc:sldMkLst>
          <pc:docMk/>
          <pc:sldMk cId="4090201164" sldId="533"/>
        </pc:sldMkLst>
      </pc:sldChg>
      <pc:sldChg chg="del">
        <pc:chgData name="Maegan Boutot" userId="kzOWCMCRp4kIejeuFW5lWAx8fHRZKLZZ0K26k3/wDDk=" providerId="None" clId="Web-{D19EF18C-B762-4D45-8DE9-A7032E4BAD22}" dt="2021-07-22T17:09:28.200" v="3"/>
        <pc:sldMkLst>
          <pc:docMk/>
          <pc:sldMk cId="2524299678" sldId="554"/>
        </pc:sldMkLst>
      </pc:sldChg>
      <pc:sldChg chg="ord">
        <pc:chgData name="Maegan Boutot" userId="kzOWCMCRp4kIejeuFW5lWAx8fHRZKLZZ0K26k3/wDDk=" providerId="None" clId="Web-{D19EF18C-B762-4D45-8DE9-A7032E4BAD22}" dt="2021-07-22T17:21:27.074" v="8"/>
        <pc:sldMkLst>
          <pc:docMk/>
          <pc:sldMk cId="1491857720" sldId="572"/>
        </pc:sldMkLst>
      </pc:sldChg>
      <pc:sldChg chg="ord">
        <pc:chgData name="Maegan Boutot" userId="kzOWCMCRp4kIejeuFW5lWAx8fHRZKLZZ0K26k3/wDDk=" providerId="None" clId="Web-{D19EF18C-B762-4D45-8DE9-A7032E4BAD22}" dt="2021-07-22T17:21:27.074" v="9"/>
        <pc:sldMkLst>
          <pc:docMk/>
          <pc:sldMk cId="1742879" sldId="580"/>
        </pc:sldMkLst>
      </pc:sldChg>
    </pc:docChg>
  </pc:docChgLst>
  <pc:docChgLst>
    <pc:chgData name="Maegan Boutot" userId="kzOWCMCRp4kIejeuFW5lWAx8fHRZKLZZ0K26k3/wDDk=" providerId="None" clId="Web-{ED02D235-46F9-4D0A-9477-6C254F0F9575}"/>
    <pc:docChg chg="modSld">
      <pc:chgData name="Maegan Boutot" userId="kzOWCMCRp4kIejeuFW5lWAx8fHRZKLZZ0K26k3/wDDk=" providerId="None" clId="Web-{ED02D235-46F9-4D0A-9477-6C254F0F9575}" dt="2021-08-30T14:34:53.914" v="1" actId="20577"/>
      <pc:docMkLst>
        <pc:docMk/>
      </pc:docMkLst>
      <pc:sldChg chg="delCm">
        <pc:chgData name="Maegan Boutot" userId="kzOWCMCRp4kIejeuFW5lWAx8fHRZKLZZ0K26k3/wDDk=" providerId="None" clId="Web-{ED02D235-46F9-4D0A-9477-6C254F0F9575}" dt="2021-08-30T14:34:06.522" v="0"/>
        <pc:sldMkLst>
          <pc:docMk/>
          <pc:sldMk cId="50478794" sldId="526"/>
        </pc:sldMkLst>
      </pc:sldChg>
      <pc:sldChg chg="modSp">
        <pc:chgData name="Maegan Boutot" userId="kzOWCMCRp4kIejeuFW5lWAx8fHRZKLZZ0K26k3/wDDk=" providerId="None" clId="Web-{ED02D235-46F9-4D0A-9477-6C254F0F9575}" dt="2021-08-30T14:34:53.914" v="1" actId="20577"/>
        <pc:sldMkLst>
          <pc:docMk/>
          <pc:sldMk cId="2570604916" sldId="564"/>
        </pc:sldMkLst>
        <pc:spChg chg="mod">
          <ac:chgData name="Maegan Boutot" userId="kzOWCMCRp4kIejeuFW5lWAx8fHRZKLZZ0K26k3/wDDk=" providerId="None" clId="Web-{ED02D235-46F9-4D0A-9477-6C254F0F9575}" dt="2021-08-30T14:34:53.914" v="1" actId="20577"/>
          <ac:spMkLst>
            <pc:docMk/>
            <pc:sldMk cId="2570604916" sldId="564"/>
            <ac:spMk id="2" creationId="{4D2CBEDD-577A-4A08-AEFB-D57C1AE6304E}"/>
          </ac:spMkLst>
        </pc:spChg>
      </pc:sldChg>
    </pc:docChg>
  </pc:docChgLst>
  <pc:docChgLst>
    <pc:chgData name="Maegan Boutot" userId="kzOWCMCRp4kIejeuFW5lWAx8fHRZKLZZ0K26k3/wDDk=" providerId="None" clId="Web-{165F0CF7-CCB9-4C30-8B4C-75F15A175572}"/>
    <pc:docChg chg="addSld delSld modSld sldOrd">
      <pc:chgData name="Maegan Boutot" userId="kzOWCMCRp4kIejeuFW5lWAx8fHRZKLZZ0K26k3/wDDk=" providerId="None" clId="Web-{165F0CF7-CCB9-4C30-8B4C-75F15A175572}" dt="2021-08-31T15:08:30.634" v="579" actId="1076"/>
      <pc:docMkLst>
        <pc:docMk/>
      </pc:docMkLst>
      <pc:sldChg chg="addSp modSp">
        <pc:chgData name="Maegan Boutot" userId="kzOWCMCRp4kIejeuFW5lWAx8fHRZKLZZ0K26k3/wDDk=" providerId="None" clId="Web-{165F0CF7-CCB9-4C30-8B4C-75F15A175572}" dt="2021-08-31T14:40:17.352" v="252" actId="1076"/>
        <pc:sldMkLst>
          <pc:docMk/>
          <pc:sldMk cId="2399958797" sldId="578"/>
        </pc:sldMkLst>
        <pc:spChg chg="mod">
          <ac:chgData name="Maegan Boutot" userId="kzOWCMCRp4kIejeuFW5lWAx8fHRZKLZZ0K26k3/wDDk=" providerId="None" clId="Web-{165F0CF7-CCB9-4C30-8B4C-75F15A175572}" dt="2021-08-31T14:40:13.196" v="248" actId="20577"/>
          <ac:spMkLst>
            <pc:docMk/>
            <pc:sldMk cId="2399958797" sldId="578"/>
            <ac:spMk id="3" creationId="{17CE65DE-9820-4FD9-8AAB-6A6DB096275C}"/>
          </ac:spMkLst>
        </pc:spChg>
        <pc:picChg chg="add mod">
          <ac:chgData name="Maegan Boutot" userId="kzOWCMCRp4kIejeuFW5lWAx8fHRZKLZZ0K26k3/wDDk=" providerId="None" clId="Web-{165F0CF7-CCB9-4C30-8B4C-75F15A175572}" dt="2021-08-31T14:40:17.352" v="252" actId="1076"/>
          <ac:picMkLst>
            <pc:docMk/>
            <pc:sldMk cId="2399958797" sldId="578"/>
            <ac:picMk id="5" creationId="{772115A5-25BE-4390-809D-139E3DDFD494}"/>
          </ac:picMkLst>
        </pc:picChg>
      </pc:sldChg>
      <pc:sldChg chg="modSp">
        <pc:chgData name="Maegan Boutot" userId="kzOWCMCRp4kIejeuFW5lWAx8fHRZKLZZ0K26k3/wDDk=" providerId="None" clId="Web-{165F0CF7-CCB9-4C30-8B4C-75F15A175572}" dt="2021-08-31T14:50:42.059" v="491" actId="20577"/>
        <pc:sldMkLst>
          <pc:docMk/>
          <pc:sldMk cId="3294492601" sldId="587"/>
        </pc:sldMkLst>
        <pc:spChg chg="mod">
          <ac:chgData name="Maegan Boutot" userId="kzOWCMCRp4kIejeuFW5lWAx8fHRZKLZZ0K26k3/wDDk=" providerId="None" clId="Web-{165F0CF7-CCB9-4C30-8B4C-75F15A175572}" dt="2021-08-31T14:50:42.059" v="491" actId="20577"/>
          <ac:spMkLst>
            <pc:docMk/>
            <pc:sldMk cId="3294492601" sldId="587"/>
            <ac:spMk id="2" creationId="{5A5A6CD8-DBAA-4073-9F24-13F1FD6B4016}"/>
          </ac:spMkLst>
        </pc:spChg>
      </pc:sldChg>
      <pc:sldChg chg="modSp">
        <pc:chgData name="Maegan Boutot" userId="kzOWCMCRp4kIejeuFW5lWAx8fHRZKLZZ0K26k3/wDDk=" providerId="None" clId="Web-{165F0CF7-CCB9-4C30-8B4C-75F15A175572}" dt="2021-08-31T14:50:44.637" v="492" actId="20577"/>
        <pc:sldMkLst>
          <pc:docMk/>
          <pc:sldMk cId="3606709840" sldId="589"/>
        </pc:sldMkLst>
        <pc:spChg chg="mod">
          <ac:chgData name="Maegan Boutot" userId="kzOWCMCRp4kIejeuFW5lWAx8fHRZKLZZ0K26k3/wDDk=" providerId="None" clId="Web-{165F0CF7-CCB9-4C30-8B4C-75F15A175572}" dt="2021-08-31T14:50:44.637" v="492" actId="20577"/>
          <ac:spMkLst>
            <pc:docMk/>
            <pc:sldMk cId="3606709840" sldId="589"/>
            <ac:spMk id="2" creationId="{5A5A6CD8-DBAA-4073-9F24-13F1FD6B4016}"/>
          </ac:spMkLst>
        </pc:spChg>
      </pc:sldChg>
      <pc:sldChg chg="addSp delSp modSp">
        <pc:chgData name="Maegan Boutot" userId="kzOWCMCRp4kIejeuFW5lWAx8fHRZKLZZ0K26k3/wDDk=" providerId="None" clId="Web-{165F0CF7-CCB9-4C30-8B4C-75F15A175572}" dt="2021-08-31T14:21:41.400" v="45" actId="1076"/>
        <pc:sldMkLst>
          <pc:docMk/>
          <pc:sldMk cId="2142011379" sldId="590"/>
        </pc:sldMkLst>
        <pc:spChg chg="mod">
          <ac:chgData name="Maegan Boutot" userId="kzOWCMCRp4kIejeuFW5lWAx8fHRZKLZZ0K26k3/wDDk=" providerId="None" clId="Web-{165F0CF7-CCB9-4C30-8B4C-75F15A175572}" dt="2021-08-31T14:18:59.250" v="1" actId="20577"/>
          <ac:spMkLst>
            <pc:docMk/>
            <pc:sldMk cId="2142011379" sldId="590"/>
            <ac:spMk id="2" creationId="{754CCD9F-2B47-4108-9361-4554A273D6F9}"/>
          </ac:spMkLst>
        </pc:spChg>
        <pc:spChg chg="mod">
          <ac:chgData name="Maegan Boutot" userId="kzOWCMCRp4kIejeuFW5lWAx8fHRZKLZZ0K26k3/wDDk=" providerId="None" clId="Web-{165F0CF7-CCB9-4C30-8B4C-75F15A175572}" dt="2021-08-31T14:20:29.083" v="32" actId="20577"/>
          <ac:spMkLst>
            <pc:docMk/>
            <pc:sldMk cId="2142011379" sldId="590"/>
            <ac:spMk id="3" creationId="{5F1A231E-31C8-4BC8-9977-57E2F8477AF8}"/>
          </ac:spMkLst>
        </pc:spChg>
        <pc:picChg chg="add mod">
          <ac:chgData name="Maegan Boutot" userId="kzOWCMCRp4kIejeuFW5lWAx8fHRZKLZZ0K26k3/wDDk=" providerId="None" clId="Web-{165F0CF7-CCB9-4C30-8B4C-75F15A175572}" dt="2021-08-31T14:21:37.915" v="43"/>
          <ac:picMkLst>
            <pc:docMk/>
            <pc:sldMk cId="2142011379" sldId="590"/>
            <ac:picMk id="4" creationId="{9C831ABC-69C6-4CA1-AD94-94E456191CD4}"/>
          </ac:picMkLst>
        </pc:picChg>
        <pc:picChg chg="add del mod">
          <ac:chgData name="Maegan Boutot" userId="kzOWCMCRp4kIejeuFW5lWAx8fHRZKLZZ0K26k3/wDDk=" providerId="None" clId="Web-{165F0CF7-CCB9-4C30-8B4C-75F15A175572}" dt="2021-08-31T14:20:13.973" v="17"/>
          <ac:picMkLst>
            <pc:docMk/>
            <pc:sldMk cId="2142011379" sldId="590"/>
            <ac:picMk id="5" creationId="{C3C28A11-A755-489A-AE84-7BB66099EC23}"/>
          </ac:picMkLst>
        </pc:picChg>
        <pc:picChg chg="add mod">
          <ac:chgData name="Maegan Boutot" userId="kzOWCMCRp4kIejeuFW5lWAx8fHRZKLZZ0K26k3/wDDk=" providerId="None" clId="Web-{165F0CF7-CCB9-4C30-8B4C-75F15A175572}" dt="2021-08-31T14:21:41.400" v="45" actId="1076"/>
          <ac:picMkLst>
            <pc:docMk/>
            <pc:sldMk cId="2142011379" sldId="590"/>
            <ac:picMk id="6" creationId="{51739B77-7277-4CAF-B98C-683E5B1C670F}"/>
          </ac:picMkLst>
        </pc:picChg>
        <pc:picChg chg="add mod">
          <ac:chgData name="Maegan Boutot" userId="kzOWCMCRp4kIejeuFW5lWAx8fHRZKLZZ0K26k3/wDDk=" providerId="None" clId="Web-{165F0CF7-CCB9-4C30-8B4C-75F15A175572}" dt="2021-08-31T14:21:32.649" v="40"/>
          <ac:picMkLst>
            <pc:docMk/>
            <pc:sldMk cId="2142011379" sldId="590"/>
            <ac:picMk id="7" creationId="{1515F817-9A4F-4574-B041-40225590F4A5}"/>
          </ac:picMkLst>
        </pc:picChg>
        <pc:picChg chg="add mod">
          <ac:chgData name="Maegan Boutot" userId="kzOWCMCRp4kIejeuFW5lWAx8fHRZKLZZ0K26k3/wDDk=" providerId="None" clId="Web-{165F0CF7-CCB9-4C30-8B4C-75F15A175572}" dt="2021-08-31T14:21:32.649" v="41"/>
          <ac:picMkLst>
            <pc:docMk/>
            <pc:sldMk cId="2142011379" sldId="590"/>
            <ac:picMk id="8" creationId="{D814A38B-6C2D-4B12-97F9-810388B66FCE}"/>
          </ac:picMkLst>
        </pc:picChg>
        <pc:picChg chg="add mod">
          <ac:chgData name="Maegan Boutot" userId="kzOWCMCRp4kIejeuFW5lWAx8fHRZKLZZ0K26k3/wDDk=" providerId="None" clId="Web-{165F0CF7-CCB9-4C30-8B4C-75F15A175572}" dt="2021-08-31T14:21:32.649" v="42"/>
          <ac:picMkLst>
            <pc:docMk/>
            <pc:sldMk cId="2142011379" sldId="590"/>
            <ac:picMk id="9" creationId="{C8A83388-A7A6-4F2C-A75D-17C86F9CC8BE}"/>
          </ac:picMkLst>
        </pc:picChg>
      </pc:sldChg>
      <pc:sldChg chg="addSp modSp">
        <pc:chgData name="Maegan Boutot" userId="kzOWCMCRp4kIejeuFW5lWAx8fHRZKLZZ0K26k3/wDDk=" providerId="None" clId="Web-{165F0CF7-CCB9-4C30-8B4C-75F15A175572}" dt="2021-08-31T14:30:00.178" v="157" actId="1076"/>
        <pc:sldMkLst>
          <pc:docMk/>
          <pc:sldMk cId="715736144" sldId="596"/>
        </pc:sldMkLst>
        <pc:spChg chg="mod">
          <ac:chgData name="Maegan Boutot" userId="kzOWCMCRp4kIejeuFW5lWAx8fHRZKLZZ0K26k3/wDDk=" providerId="None" clId="Web-{165F0CF7-CCB9-4C30-8B4C-75F15A175572}" dt="2021-08-31T14:29:59.193" v="156" actId="1076"/>
          <ac:spMkLst>
            <pc:docMk/>
            <pc:sldMk cId="715736144" sldId="596"/>
            <ac:spMk id="2" creationId="{3749C3B7-E1EC-413D-BC6A-3369054A2A3F}"/>
          </ac:spMkLst>
        </pc:spChg>
        <pc:picChg chg="add mod">
          <ac:chgData name="Maegan Boutot" userId="kzOWCMCRp4kIejeuFW5lWAx8fHRZKLZZ0K26k3/wDDk=" providerId="None" clId="Web-{165F0CF7-CCB9-4C30-8B4C-75F15A175572}" dt="2021-08-31T14:30:00.178" v="157" actId="1076"/>
          <ac:picMkLst>
            <pc:docMk/>
            <pc:sldMk cId="715736144" sldId="596"/>
            <ac:picMk id="4" creationId="{824F50D8-19F4-4D9A-AAD7-22AB39E236E7}"/>
          </ac:picMkLst>
        </pc:picChg>
      </pc:sldChg>
      <pc:sldChg chg="addSp modSp">
        <pc:chgData name="Maegan Boutot" userId="kzOWCMCRp4kIejeuFW5lWAx8fHRZKLZZ0K26k3/wDDk=" providerId="None" clId="Web-{165F0CF7-CCB9-4C30-8B4C-75F15A175572}" dt="2021-08-31T14:29:13.503" v="148"/>
        <pc:sldMkLst>
          <pc:docMk/>
          <pc:sldMk cId="1927397601" sldId="597"/>
        </pc:sldMkLst>
        <pc:spChg chg="mod">
          <ac:chgData name="Maegan Boutot" userId="kzOWCMCRp4kIejeuFW5lWAx8fHRZKLZZ0K26k3/wDDk=" providerId="None" clId="Web-{165F0CF7-CCB9-4C30-8B4C-75F15A175572}" dt="2021-08-31T14:29:04.721" v="146" actId="1076"/>
          <ac:spMkLst>
            <pc:docMk/>
            <pc:sldMk cId="1927397601" sldId="597"/>
            <ac:spMk id="2" creationId="{8E254CDB-0933-4E42-A45D-56AFE36CEB85}"/>
          </ac:spMkLst>
        </pc:spChg>
        <pc:picChg chg="add mod">
          <ac:chgData name="Maegan Boutot" userId="kzOWCMCRp4kIejeuFW5lWAx8fHRZKLZZ0K26k3/wDDk=" providerId="None" clId="Web-{165F0CF7-CCB9-4C30-8B4C-75F15A175572}" dt="2021-08-31T14:29:13.503" v="148"/>
          <ac:picMkLst>
            <pc:docMk/>
            <pc:sldMk cId="1927397601" sldId="597"/>
            <ac:picMk id="4" creationId="{F0DA6923-219B-4F09-A282-54BA0A800022}"/>
          </ac:picMkLst>
        </pc:picChg>
      </pc:sldChg>
      <pc:sldChg chg="modSp">
        <pc:chgData name="Maegan Boutot" userId="kzOWCMCRp4kIejeuFW5lWAx8fHRZKLZZ0K26k3/wDDk=" providerId="None" clId="Web-{165F0CF7-CCB9-4C30-8B4C-75F15A175572}" dt="2021-08-31T14:22:37.043" v="52" actId="20577"/>
        <pc:sldMkLst>
          <pc:docMk/>
          <pc:sldMk cId="3380280550" sldId="599"/>
        </pc:sldMkLst>
        <pc:spChg chg="mod">
          <ac:chgData name="Maegan Boutot" userId="kzOWCMCRp4kIejeuFW5lWAx8fHRZKLZZ0K26k3/wDDk=" providerId="None" clId="Web-{165F0CF7-CCB9-4C30-8B4C-75F15A175572}" dt="2021-08-31T14:22:06.963" v="47" actId="20577"/>
          <ac:spMkLst>
            <pc:docMk/>
            <pc:sldMk cId="3380280550" sldId="599"/>
            <ac:spMk id="2" creationId="{B83630DA-442E-4558-BE34-413DA6A36BE9}"/>
          </ac:spMkLst>
        </pc:spChg>
        <pc:spChg chg="mod">
          <ac:chgData name="Maegan Boutot" userId="kzOWCMCRp4kIejeuFW5lWAx8fHRZKLZZ0K26k3/wDDk=" providerId="None" clId="Web-{165F0CF7-CCB9-4C30-8B4C-75F15A175572}" dt="2021-08-31T14:22:37.043" v="52" actId="20577"/>
          <ac:spMkLst>
            <pc:docMk/>
            <pc:sldMk cId="3380280550" sldId="599"/>
            <ac:spMk id="3" creationId="{A350F64E-47F1-4765-967E-5371843E5E45}"/>
          </ac:spMkLst>
        </pc:spChg>
      </pc:sldChg>
      <pc:sldChg chg="del">
        <pc:chgData name="Maegan Boutot" userId="kzOWCMCRp4kIejeuFW5lWAx8fHRZKLZZ0K26k3/wDDk=" providerId="None" clId="Web-{165F0CF7-CCB9-4C30-8B4C-75F15A175572}" dt="2021-08-31T14:18:47.030" v="0"/>
        <pc:sldMkLst>
          <pc:docMk/>
          <pc:sldMk cId="2610822949" sldId="608"/>
        </pc:sldMkLst>
      </pc:sldChg>
      <pc:sldChg chg="ord">
        <pc:chgData name="Maegan Boutot" userId="kzOWCMCRp4kIejeuFW5lWAx8fHRZKLZZ0K26k3/wDDk=" providerId="None" clId="Web-{165F0CF7-CCB9-4C30-8B4C-75F15A175572}" dt="2021-08-31T14:24:05.736" v="55"/>
        <pc:sldMkLst>
          <pc:docMk/>
          <pc:sldMk cId="1632529066" sldId="609"/>
        </pc:sldMkLst>
      </pc:sldChg>
      <pc:sldChg chg="ord">
        <pc:chgData name="Maegan Boutot" userId="kzOWCMCRp4kIejeuFW5lWAx8fHRZKLZZ0K26k3/wDDk=" providerId="None" clId="Web-{165F0CF7-CCB9-4C30-8B4C-75F15A175572}" dt="2021-08-31T14:24:05.736" v="54"/>
        <pc:sldMkLst>
          <pc:docMk/>
          <pc:sldMk cId="2793474207" sldId="610"/>
        </pc:sldMkLst>
      </pc:sldChg>
      <pc:sldChg chg="ord">
        <pc:chgData name="Maegan Boutot" userId="kzOWCMCRp4kIejeuFW5lWAx8fHRZKLZZ0K26k3/wDDk=" providerId="None" clId="Web-{165F0CF7-CCB9-4C30-8B4C-75F15A175572}" dt="2021-08-31T14:24:05.736" v="53"/>
        <pc:sldMkLst>
          <pc:docMk/>
          <pc:sldMk cId="1179705396" sldId="611"/>
        </pc:sldMkLst>
      </pc:sldChg>
      <pc:sldChg chg="addSp modSp">
        <pc:chgData name="Maegan Boutot" userId="kzOWCMCRp4kIejeuFW5lWAx8fHRZKLZZ0K26k3/wDDk=" providerId="None" clId="Web-{165F0CF7-CCB9-4C30-8B4C-75F15A175572}" dt="2021-08-31T14:40:05.508" v="237" actId="20577"/>
        <pc:sldMkLst>
          <pc:docMk/>
          <pc:sldMk cId="2548966028" sldId="615"/>
        </pc:sldMkLst>
        <pc:spChg chg="mod">
          <ac:chgData name="Maegan Boutot" userId="kzOWCMCRp4kIejeuFW5lWAx8fHRZKLZZ0K26k3/wDDk=" providerId="None" clId="Web-{165F0CF7-CCB9-4C30-8B4C-75F15A175572}" dt="2021-08-31T14:40:05.508" v="237" actId="20577"/>
          <ac:spMkLst>
            <pc:docMk/>
            <pc:sldMk cId="2548966028" sldId="615"/>
            <ac:spMk id="3" creationId="{17CE65DE-9820-4FD9-8AAB-6A6DB096275C}"/>
          </ac:spMkLst>
        </pc:spChg>
        <pc:picChg chg="add mod">
          <ac:chgData name="Maegan Boutot" userId="kzOWCMCRp4kIejeuFW5lWAx8fHRZKLZZ0K26k3/wDDk=" providerId="None" clId="Web-{165F0CF7-CCB9-4C30-8B4C-75F15A175572}" dt="2021-08-31T14:35:10.023" v="190" actId="1076"/>
          <ac:picMkLst>
            <pc:docMk/>
            <pc:sldMk cId="2548966028" sldId="615"/>
            <ac:picMk id="4" creationId="{71323D1B-2EF2-437D-A735-30CAC4347974}"/>
          </ac:picMkLst>
        </pc:picChg>
      </pc:sldChg>
      <pc:sldChg chg="addSp delSp modSp">
        <pc:chgData name="Maegan Boutot" userId="kzOWCMCRp4kIejeuFW5lWAx8fHRZKLZZ0K26k3/wDDk=" providerId="None" clId="Web-{165F0CF7-CCB9-4C30-8B4C-75F15A175572}" dt="2021-08-31T14:36:57.248" v="227" actId="14100"/>
        <pc:sldMkLst>
          <pc:docMk/>
          <pc:sldMk cId="3405879610" sldId="621"/>
        </pc:sldMkLst>
        <pc:picChg chg="add mod">
          <ac:chgData name="Maegan Boutot" userId="kzOWCMCRp4kIejeuFW5lWAx8fHRZKLZZ0K26k3/wDDk=" providerId="None" clId="Web-{165F0CF7-CCB9-4C30-8B4C-75F15A175572}" dt="2021-08-31T14:36:57.248" v="227" actId="14100"/>
          <ac:picMkLst>
            <pc:docMk/>
            <pc:sldMk cId="3405879610" sldId="621"/>
            <ac:picMk id="3" creationId="{609CAD56-24CF-4E2E-923A-9C164BCA36C9}"/>
          </ac:picMkLst>
        </pc:picChg>
        <pc:picChg chg="del">
          <ac:chgData name="Maegan Boutot" userId="kzOWCMCRp4kIejeuFW5lWAx8fHRZKLZZ0K26k3/wDDk=" providerId="None" clId="Web-{165F0CF7-CCB9-4C30-8B4C-75F15A175572}" dt="2021-08-31T14:36:48.779" v="222"/>
          <ac:picMkLst>
            <pc:docMk/>
            <pc:sldMk cId="3405879610" sldId="621"/>
            <ac:picMk id="4" creationId="{8FD06CC3-C4B9-4036-BC6A-AB077BE9CA96}"/>
          </ac:picMkLst>
        </pc:picChg>
      </pc:sldChg>
      <pc:sldChg chg="addSp delSp modSp">
        <pc:chgData name="Maegan Boutot" userId="kzOWCMCRp4kIejeuFW5lWAx8fHRZKLZZ0K26k3/wDDk=" providerId="None" clId="Web-{165F0CF7-CCB9-4C30-8B4C-75F15A175572}" dt="2021-08-31T14:36:29.746" v="221" actId="1076"/>
        <pc:sldMkLst>
          <pc:docMk/>
          <pc:sldMk cId="2103450470" sldId="623"/>
        </pc:sldMkLst>
        <pc:picChg chg="del mod">
          <ac:chgData name="Maegan Boutot" userId="kzOWCMCRp4kIejeuFW5lWAx8fHRZKLZZ0K26k3/wDDk=" providerId="None" clId="Web-{165F0CF7-CCB9-4C30-8B4C-75F15A175572}" dt="2021-08-31T14:36:20.074" v="215"/>
          <ac:picMkLst>
            <pc:docMk/>
            <pc:sldMk cId="2103450470" sldId="623"/>
            <ac:picMk id="3" creationId="{E599F620-8B94-4288-9D01-38AC81F7FCE2}"/>
          </ac:picMkLst>
        </pc:picChg>
        <pc:picChg chg="add mod">
          <ac:chgData name="Maegan Boutot" userId="kzOWCMCRp4kIejeuFW5lWAx8fHRZKLZZ0K26k3/wDDk=" providerId="None" clId="Web-{165F0CF7-CCB9-4C30-8B4C-75F15A175572}" dt="2021-08-31T14:36:29.746" v="221" actId="1076"/>
          <ac:picMkLst>
            <pc:docMk/>
            <pc:sldMk cId="2103450470" sldId="623"/>
            <ac:picMk id="4" creationId="{AAC51231-D2D6-417B-9C95-E2EAE4CF3090}"/>
          </ac:picMkLst>
        </pc:picChg>
      </pc:sldChg>
      <pc:sldChg chg="modSp">
        <pc:chgData name="Maegan Boutot" userId="kzOWCMCRp4kIejeuFW5lWAx8fHRZKLZZ0K26k3/wDDk=" providerId="None" clId="Web-{165F0CF7-CCB9-4C30-8B4C-75F15A175572}" dt="2021-08-31T14:40:49.854" v="257" actId="1076"/>
        <pc:sldMkLst>
          <pc:docMk/>
          <pc:sldMk cId="2600214863" sldId="626"/>
        </pc:sldMkLst>
        <pc:spChg chg="mod">
          <ac:chgData name="Maegan Boutot" userId="kzOWCMCRp4kIejeuFW5lWAx8fHRZKLZZ0K26k3/wDDk=" providerId="None" clId="Web-{165F0CF7-CCB9-4C30-8B4C-75F15A175572}" dt="2021-08-31T14:40:49.854" v="257" actId="1076"/>
          <ac:spMkLst>
            <pc:docMk/>
            <pc:sldMk cId="2600214863" sldId="626"/>
            <ac:spMk id="8" creationId="{FCDC9804-12A2-4205-8A9D-AC68EED9D964}"/>
          </ac:spMkLst>
        </pc:spChg>
        <pc:picChg chg="mod">
          <ac:chgData name="Maegan Boutot" userId="kzOWCMCRp4kIejeuFW5lWAx8fHRZKLZZ0K26k3/wDDk=" providerId="None" clId="Web-{165F0CF7-CCB9-4C30-8B4C-75F15A175572}" dt="2021-08-31T14:40:45.651" v="256" actId="1076"/>
          <ac:picMkLst>
            <pc:docMk/>
            <pc:sldMk cId="2600214863" sldId="626"/>
            <ac:picMk id="7" creationId="{6A1D6035-D219-455C-84B8-E29D44F0D635}"/>
          </ac:picMkLst>
        </pc:picChg>
      </pc:sldChg>
      <pc:sldChg chg="addSp delSp modSp">
        <pc:chgData name="Maegan Boutot" userId="kzOWCMCRp4kIejeuFW5lWAx8fHRZKLZZ0K26k3/wDDk=" providerId="None" clId="Web-{165F0CF7-CCB9-4C30-8B4C-75F15A175572}" dt="2021-08-31T14:42:13.953" v="279"/>
        <pc:sldMkLst>
          <pc:docMk/>
          <pc:sldMk cId="3361948036" sldId="631"/>
        </pc:sldMkLst>
        <pc:spChg chg="mod">
          <ac:chgData name="Maegan Boutot" userId="kzOWCMCRp4kIejeuFW5lWAx8fHRZKLZZ0K26k3/wDDk=" providerId="None" clId="Web-{165F0CF7-CCB9-4C30-8B4C-75F15A175572}" dt="2021-08-31T14:41:53.092" v="274" actId="20577"/>
          <ac:spMkLst>
            <pc:docMk/>
            <pc:sldMk cId="3361948036" sldId="631"/>
            <ac:spMk id="2" creationId="{76120CF2-6A05-4F1B-8514-03F74B3760C5}"/>
          </ac:spMkLst>
        </pc:spChg>
        <pc:spChg chg="del mod">
          <ac:chgData name="Maegan Boutot" userId="kzOWCMCRp4kIejeuFW5lWAx8fHRZKLZZ0K26k3/wDDk=" providerId="None" clId="Web-{165F0CF7-CCB9-4C30-8B4C-75F15A175572}" dt="2021-08-31T14:41:32.622" v="266"/>
          <ac:spMkLst>
            <pc:docMk/>
            <pc:sldMk cId="3361948036" sldId="631"/>
            <ac:spMk id="3" creationId="{43C230FD-AE35-4BD2-80B0-D1F98549953B}"/>
          </ac:spMkLst>
        </pc:spChg>
        <pc:spChg chg="add del mod">
          <ac:chgData name="Maegan Boutot" userId="kzOWCMCRp4kIejeuFW5lWAx8fHRZKLZZ0K26k3/wDDk=" providerId="None" clId="Web-{165F0CF7-CCB9-4C30-8B4C-75F15A175572}" dt="2021-08-31T14:41:41.013" v="269"/>
          <ac:spMkLst>
            <pc:docMk/>
            <pc:sldMk cId="3361948036" sldId="631"/>
            <ac:spMk id="5" creationId="{008BAA1C-5967-4E8F-AB68-B30A172121C1}"/>
          </ac:spMkLst>
        </pc:spChg>
        <pc:picChg chg="add mod">
          <ac:chgData name="Maegan Boutot" userId="kzOWCMCRp4kIejeuFW5lWAx8fHRZKLZZ0K26k3/wDDk=" providerId="None" clId="Web-{165F0CF7-CCB9-4C30-8B4C-75F15A175572}" dt="2021-08-31T14:42:13.953" v="279"/>
          <ac:picMkLst>
            <pc:docMk/>
            <pc:sldMk cId="3361948036" sldId="631"/>
            <ac:picMk id="6" creationId="{DE862AD0-5EEF-49E5-A158-368A09E010AB}"/>
          </ac:picMkLst>
        </pc:picChg>
      </pc:sldChg>
      <pc:sldChg chg="addSp delSp modSp del">
        <pc:chgData name="Maegan Boutot" userId="kzOWCMCRp4kIejeuFW5lWAx8fHRZKLZZ0K26k3/wDDk=" providerId="None" clId="Web-{165F0CF7-CCB9-4C30-8B4C-75F15A175572}" dt="2021-08-31T15:06:27.439" v="565"/>
        <pc:sldMkLst>
          <pc:docMk/>
          <pc:sldMk cId="2977229165" sldId="634"/>
        </pc:sldMkLst>
        <pc:picChg chg="add mod">
          <ac:chgData name="Maegan Boutot" userId="kzOWCMCRp4kIejeuFW5lWAx8fHRZKLZZ0K26k3/wDDk=" providerId="None" clId="Web-{165F0CF7-CCB9-4C30-8B4C-75F15A175572}" dt="2021-08-31T15:05:39.312" v="527" actId="1076"/>
          <ac:picMkLst>
            <pc:docMk/>
            <pc:sldMk cId="2977229165" sldId="634"/>
            <ac:picMk id="2" creationId="{27B8A03B-1A8F-44E6-929A-C66B40B30589}"/>
          </ac:picMkLst>
        </pc:picChg>
        <pc:picChg chg="del">
          <ac:chgData name="Maegan Boutot" userId="kzOWCMCRp4kIejeuFW5lWAx8fHRZKLZZ0K26k3/wDDk=" providerId="None" clId="Web-{165F0CF7-CCB9-4C30-8B4C-75F15A175572}" dt="2021-08-31T15:05:07.091" v="522"/>
          <ac:picMkLst>
            <pc:docMk/>
            <pc:sldMk cId="2977229165" sldId="634"/>
            <ac:picMk id="3" creationId="{5021C442-B0C3-480B-B188-11CBDB55C2DD}"/>
          </ac:picMkLst>
        </pc:picChg>
      </pc:sldChg>
      <pc:sldChg chg="addSp modSp">
        <pc:chgData name="Maegan Boutot" userId="kzOWCMCRp4kIejeuFW5lWAx8fHRZKLZZ0K26k3/wDDk=" providerId="None" clId="Web-{165F0CF7-CCB9-4C30-8B4C-75F15A175572}" dt="2021-08-31T14:52:38.847" v="501"/>
        <pc:sldMkLst>
          <pc:docMk/>
          <pc:sldMk cId="2263855644" sldId="635"/>
        </pc:sldMkLst>
        <pc:spChg chg="mod">
          <ac:chgData name="Maegan Boutot" userId="kzOWCMCRp4kIejeuFW5lWAx8fHRZKLZZ0K26k3/wDDk=" providerId="None" clId="Web-{165F0CF7-CCB9-4C30-8B4C-75F15A175572}" dt="2021-08-31T14:51:19.608" v="497" actId="20577"/>
          <ac:spMkLst>
            <pc:docMk/>
            <pc:sldMk cId="2263855644" sldId="635"/>
            <ac:spMk id="2" creationId="{831BDC53-AF6B-4724-9882-E9E02001DC63}"/>
          </ac:spMkLst>
        </pc:spChg>
        <pc:picChg chg="add mod">
          <ac:chgData name="Maegan Boutot" userId="kzOWCMCRp4kIejeuFW5lWAx8fHRZKLZZ0K26k3/wDDk=" providerId="None" clId="Web-{165F0CF7-CCB9-4C30-8B4C-75F15A175572}" dt="2021-08-31T14:52:38.847" v="501"/>
          <ac:picMkLst>
            <pc:docMk/>
            <pc:sldMk cId="2263855644" sldId="635"/>
            <ac:picMk id="3" creationId="{8BE53DD1-A924-46DE-BC25-96BAC4AF1053}"/>
          </ac:picMkLst>
        </pc:picChg>
      </pc:sldChg>
      <pc:sldChg chg="addSp delSp modSp">
        <pc:chgData name="Maegan Boutot" userId="kzOWCMCRp4kIejeuFW5lWAx8fHRZKLZZ0K26k3/wDDk=" providerId="None" clId="Web-{165F0CF7-CCB9-4C30-8B4C-75F15A175572}" dt="2021-08-31T15:08:30.634" v="579" actId="1076"/>
        <pc:sldMkLst>
          <pc:docMk/>
          <pc:sldMk cId="237389656" sldId="636"/>
        </pc:sldMkLst>
        <pc:spChg chg="mod">
          <ac:chgData name="Maegan Boutot" userId="kzOWCMCRp4kIejeuFW5lWAx8fHRZKLZZ0K26k3/wDDk=" providerId="None" clId="Web-{165F0CF7-CCB9-4C30-8B4C-75F15A175572}" dt="2021-08-31T15:08:24.837" v="576" actId="1076"/>
          <ac:spMkLst>
            <pc:docMk/>
            <pc:sldMk cId="237389656" sldId="636"/>
            <ac:spMk id="2" creationId="{5C5C1B34-C2EE-466F-ACFD-A6CD8787F762}"/>
          </ac:spMkLst>
        </pc:spChg>
        <pc:spChg chg="add del mod">
          <ac:chgData name="Maegan Boutot" userId="kzOWCMCRp4kIejeuFW5lWAx8fHRZKLZZ0K26k3/wDDk=" providerId="None" clId="Web-{165F0CF7-CCB9-4C30-8B4C-75F15A175572}" dt="2021-08-31T15:04:38.371" v="514"/>
          <ac:spMkLst>
            <pc:docMk/>
            <pc:sldMk cId="237389656" sldId="636"/>
            <ac:spMk id="3" creationId="{20C60055-8CB7-41CD-B019-1CE062080149}"/>
          </ac:spMkLst>
        </pc:spChg>
        <pc:picChg chg="del mod">
          <ac:chgData name="Maegan Boutot" userId="kzOWCMCRp4kIejeuFW5lWAx8fHRZKLZZ0K26k3/wDDk=" providerId="None" clId="Web-{165F0CF7-CCB9-4C30-8B4C-75F15A175572}" dt="2021-08-31T15:04:31.449" v="512"/>
          <ac:picMkLst>
            <pc:docMk/>
            <pc:sldMk cId="237389656" sldId="636"/>
            <ac:picMk id="4" creationId="{24653C47-3AF1-472A-8AC2-4A728CA0B697}"/>
          </ac:picMkLst>
        </pc:picChg>
        <pc:picChg chg="add mod">
          <ac:chgData name="Maegan Boutot" userId="kzOWCMCRp4kIejeuFW5lWAx8fHRZKLZZ0K26k3/wDDk=" providerId="None" clId="Web-{165F0CF7-CCB9-4C30-8B4C-75F15A175572}" dt="2021-08-31T15:08:30.634" v="579" actId="1076"/>
          <ac:picMkLst>
            <pc:docMk/>
            <pc:sldMk cId="237389656" sldId="636"/>
            <ac:picMk id="5" creationId="{B7BDAB34-FABF-46FD-AF52-B0DB869DDD74}"/>
          </ac:picMkLst>
        </pc:picChg>
      </pc:sldChg>
      <pc:sldChg chg="modSp">
        <pc:chgData name="Maegan Boutot" userId="kzOWCMCRp4kIejeuFW5lWAx8fHRZKLZZ0K26k3/wDDk=" providerId="None" clId="Web-{165F0CF7-CCB9-4C30-8B4C-75F15A175572}" dt="2021-08-31T14:35:28.587" v="210" actId="20577"/>
        <pc:sldMkLst>
          <pc:docMk/>
          <pc:sldMk cId="2228642096" sldId="643"/>
        </pc:sldMkLst>
        <pc:spChg chg="mod">
          <ac:chgData name="Maegan Boutot" userId="kzOWCMCRp4kIejeuFW5lWAx8fHRZKLZZ0K26k3/wDDk=" providerId="None" clId="Web-{165F0CF7-CCB9-4C30-8B4C-75F15A175572}" dt="2021-08-31T14:35:28.587" v="210" actId="20577"/>
          <ac:spMkLst>
            <pc:docMk/>
            <pc:sldMk cId="2228642096" sldId="643"/>
            <ac:spMk id="2" creationId="{5ABBF377-6711-4F59-9B2C-B82D4C46AD3F}"/>
          </ac:spMkLst>
        </pc:spChg>
      </pc:sldChg>
      <pc:sldChg chg="modSp">
        <pc:chgData name="Maegan Boutot" userId="kzOWCMCRp4kIejeuFW5lWAx8fHRZKLZZ0K26k3/wDDk=" providerId="None" clId="Web-{165F0CF7-CCB9-4C30-8B4C-75F15A175572}" dt="2021-08-31T14:40:25.884" v="253" actId="20577"/>
        <pc:sldMkLst>
          <pc:docMk/>
          <pc:sldMk cId="4074892573" sldId="645"/>
        </pc:sldMkLst>
        <pc:spChg chg="mod">
          <ac:chgData name="Maegan Boutot" userId="kzOWCMCRp4kIejeuFW5lWAx8fHRZKLZZ0K26k3/wDDk=" providerId="None" clId="Web-{165F0CF7-CCB9-4C30-8B4C-75F15A175572}" dt="2021-08-31T14:40:25.884" v="253" actId="20577"/>
          <ac:spMkLst>
            <pc:docMk/>
            <pc:sldMk cId="4074892573" sldId="645"/>
            <ac:spMk id="2" creationId="{69EEA126-8728-4EB4-962F-1F73D2FC1538}"/>
          </ac:spMkLst>
        </pc:spChg>
      </pc:sldChg>
      <pc:sldChg chg="modSp">
        <pc:chgData name="Maegan Boutot" userId="kzOWCMCRp4kIejeuFW5lWAx8fHRZKLZZ0K26k3/wDDk=" providerId="None" clId="Web-{165F0CF7-CCB9-4C30-8B4C-75F15A175572}" dt="2021-08-31T14:35:32.602" v="212" actId="20577"/>
        <pc:sldMkLst>
          <pc:docMk/>
          <pc:sldMk cId="4183497259" sldId="646"/>
        </pc:sldMkLst>
        <pc:spChg chg="mod">
          <ac:chgData name="Maegan Boutot" userId="kzOWCMCRp4kIejeuFW5lWAx8fHRZKLZZ0K26k3/wDDk=" providerId="None" clId="Web-{165F0CF7-CCB9-4C30-8B4C-75F15A175572}" dt="2021-08-31T14:35:32.602" v="212" actId="20577"/>
          <ac:spMkLst>
            <pc:docMk/>
            <pc:sldMk cId="4183497259" sldId="646"/>
            <ac:spMk id="2" creationId="{343D5B6C-8034-4C79-9605-3CD2626F01E3}"/>
          </ac:spMkLst>
        </pc:spChg>
      </pc:sldChg>
      <pc:sldChg chg="addSp delSp modSp">
        <pc:chgData name="Maegan Boutot" userId="kzOWCMCRp4kIejeuFW5lWAx8fHRZKLZZ0K26k3/wDDk=" providerId="None" clId="Web-{165F0CF7-CCB9-4C30-8B4C-75F15A175572}" dt="2021-08-31T14:31:48.184" v="169"/>
        <pc:sldMkLst>
          <pc:docMk/>
          <pc:sldMk cId="2893515344" sldId="662"/>
        </pc:sldMkLst>
        <pc:spChg chg="mod">
          <ac:chgData name="Maegan Boutot" userId="kzOWCMCRp4kIejeuFW5lWAx8fHRZKLZZ0K26k3/wDDk=" providerId="None" clId="Web-{165F0CF7-CCB9-4C30-8B4C-75F15A175572}" dt="2021-08-31T14:31:27.917" v="163" actId="1076"/>
          <ac:spMkLst>
            <pc:docMk/>
            <pc:sldMk cId="2893515344" sldId="662"/>
            <ac:spMk id="2" creationId="{26ABCBFA-7C00-48EF-A7C9-7F81E737EE96}"/>
          </ac:spMkLst>
        </pc:spChg>
        <pc:picChg chg="add del mod">
          <ac:chgData name="Maegan Boutot" userId="kzOWCMCRp4kIejeuFW5lWAx8fHRZKLZZ0K26k3/wDDk=" providerId="None" clId="Web-{165F0CF7-CCB9-4C30-8B4C-75F15A175572}" dt="2021-08-31T14:31:29.104" v="164"/>
          <ac:picMkLst>
            <pc:docMk/>
            <pc:sldMk cId="2893515344" sldId="662"/>
            <ac:picMk id="3" creationId="{6BCBB246-E83E-4BBB-BE04-B984E646D705}"/>
          </ac:picMkLst>
        </pc:picChg>
        <pc:picChg chg="add mod">
          <ac:chgData name="Maegan Boutot" userId="kzOWCMCRp4kIejeuFW5lWAx8fHRZKLZZ0K26k3/wDDk=" providerId="None" clId="Web-{165F0CF7-CCB9-4C30-8B4C-75F15A175572}" dt="2021-08-31T14:31:48.184" v="169"/>
          <ac:picMkLst>
            <pc:docMk/>
            <pc:sldMk cId="2893515344" sldId="662"/>
            <ac:picMk id="4" creationId="{3E1FACF6-1B33-470D-8485-EF963AF5D3DD}"/>
          </ac:picMkLst>
        </pc:picChg>
      </pc:sldChg>
      <pc:sldChg chg="addSp modSp new">
        <pc:chgData name="Maegan Boutot" userId="kzOWCMCRp4kIejeuFW5lWAx8fHRZKLZZ0K26k3/wDDk=" providerId="None" clId="Web-{165F0CF7-CCB9-4C30-8B4C-75F15A175572}" dt="2021-08-31T14:29:19.520" v="149"/>
        <pc:sldMkLst>
          <pc:docMk/>
          <pc:sldMk cId="1368018605" sldId="672"/>
        </pc:sldMkLst>
        <pc:spChg chg="mod">
          <ac:chgData name="Maegan Boutot" userId="kzOWCMCRp4kIejeuFW5lWAx8fHRZKLZZ0K26k3/wDDk=" providerId="None" clId="Web-{165F0CF7-CCB9-4C30-8B4C-75F15A175572}" dt="2021-08-31T14:28:44.689" v="141" actId="1076"/>
          <ac:spMkLst>
            <pc:docMk/>
            <pc:sldMk cId="1368018605" sldId="672"/>
            <ac:spMk id="2" creationId="{0F4B0E26-FCD4-4543-A8D8-01F5CC04EAF3}"/>
          </ac:spMkLst>
        </pc:spChg>
        <pc:picChg chg="add mod">
          <ac:chgData name="Maegan Boutot" userId="kzOWCMCRp4kIejeuFW5lWAx8fHRZKLZZ0K26k3/wDDk=" providerId="None" clId="Web-{165F0CF7-CCB9-4C30-8B4C-75F15A175572}" dt="2021-08-31T14:29:19.520" v="149"/>
          <ac:picMkLst>
            <pc:docMk/>
            <pc:sldMk cId="1368018605" sldId="672"/>
            <ac:picMk id="3" creationId="{88610777-61F3-40FC-AA92-611DAFC0ED18}"/>
          </ac:picMkLst>
        </pc:picChg>
      </pc:sldChg>
      <pc:sldChg chg="addSp delSp modSp add replId">
        <pc:chgData name="Maegan Boutot" userId="kzOWCMCRp4kIejeuFW5lWAx8fHRZKLZZ0K26k3/wDDk=" providerId="None" clId="Web-{165F0CF7-CCB9-4C30-8B4C-75F15A175572}" dt="2021-08-31T14:47:33.205" v="445" actId="1076"/>
        <pc:sldMkLst>
          <pc:docMk/>
          <pc:sldMk cId="2385068365" sldId="673"/>
        </pc:sldMkLst>
        <pc:spChg chg="mod">
          <ac:chgData name="Maegan Boutot" userId="kzOWCMCRp4kIejeuFW5lWAx8fHRZKLZZ0K26k3/wDDk=" providerId="None" clId="Web-{165F0CF7-CCB9-4C30-8B4C-75F15A175572}" dt="2021-08-31T14:43:40.833" v="322" actId="1076"/>
          <ac:spMkLst>
            <pc:docMk/>
            <pc:sldMk cId="2385068365" sldId="673"/>
            <ac:spMk id="2" creationId="{76120CF2-6A05-4F1B-8514-03F74B3760C5}"/>
          </ac:spMkLst>
        </pc:spChg>
        <pc:spChg chg="del mod">
          <ac:chgData name="Maegan Boutot" userId="kzOWCMCRp4kIejeuFW5lWAx8fHRZKLZZ0K26k3/wDDk=" providerId="None" clId="Web-{165F0CF7-CCB9-4C30-8B4C-75F15A175572}" dt="2021-08-31T14:43:34.051" v="319"/>
          <ac:spMkLst>
            <pc:docMk/>
            <pc:sldMk cId="2385068365" sldId="673"/>
            <ac:spMk id="3" creationId="{43C230FD-AE35-4BD2-80B0-D1F98549953B}"/>
          </ac:spMkLst>
        </pc:spChg>
        <pc:spChg chg="add del mod">
          <ac:chgData name="Maegan Boutot" userId="kzOWCMCRp4kIejeuFW5lWAx8fHRZKLZZ0K26k3/wDDk=" providerId="None" clId="Web-{165F0CF7-CCB9-4C30-8B4C-75F15A175572}" dt="2021-08-31T14:43:36.145" v="320"/>
          <ac:spMkLst>
            <pc:docMk/>
            <pc:sldMk cId="2385068365" sldId="673"/>
            <ac:spMk id="5" creationId="{6E0B3BE7-B6FC-4306-A2BD-965C48D25654}"/>
          </ac:spMkLst>
        </pc:spChg>
        <pc:picChg chg="add mod">
          <ac:chgData name="Maegan Boutot" userId="kzOWCMCRp4kIejeuFW5lWAx8fHRZKLZZ0K26k3/wDDk=" providerId="None" clId="Web-{165F0CF7-CCB9-4C30-8B4C-75F15A175572}" dt="2021-08-31T14:47:33.142" v="427" actId="1076"/>
          <ac:picMkLst>
            <pc:docMk/>
            <pc:sldMk cId="2385068365" sldId="673"/>
            <ac:picMk id="7" creationId="{979D659D-374F-4D76-BC9D-F3456ECDECC0}"/>
          </ac:picMkLst>
        </pc:picChg>
        <pc:picChg chg="add mod">
          <ac:chgData name="Maegan Boutot" userId="kzOWCMCRp4kIejeuFW5lWAx8fHRZKLZZ0K26k3/wDDk=" providerId="None" clId="Web-{165F0CF7-CCB9-4C30-8B4C-75F15A175572}" dt="2021-08-31T14:47:33.142" v="428" actId="1076"/>
          <ac:picMkLst>
            <pc:docMk/>
            <pc:sldMk cId="2385068365" sldId="673"/>
            <ac:picMk id="8" creationId="{6EF84AF9-3F65-468D-96D8-E2855A07A554}"/>
          </ac:picMkLst>
        </pc:picChg>
        <pc:picChg chg="add mod">
          <ac:chgData name="Maegan Boutot" userId="kzOWCMCRp4kIejeuFW5lWAx8fHRZKLZZ0K26k3/wDDk=" providerId="None" clId="Web-{165F0CF7-CCB9-4C30-8B4C-75F15A175572}" dt="2021-08-31T14:47:33.142" v="429" actId="1076"/>
          <ac:picMkLst>
            <pc:docMk/>
            <pc:sldMk cId="2385068365" sldId="673"/>
            <ac:picMk id="9" creationId="{44CFA3C1-2DFC-4FF9-8A0A-5CE10CB8127D}"/>
          </ac:picMkLst>
        </pc:picChg>
        <pc:picChg chg="add mod">
          <ac:chgData name="Maegan Boutot" userId="kzOWCMCRp4kIejeuFW5lWAx8fHRZKLZZ0K26k3/wDDk=" providerId="None" clId="Web-{165F0CF7-CCB9-4C30-8B4C-75F15A175572}" dt="2021-08-31T14:47:33.142" v="430" actId="1076"/>
          <ac:picMkLst>
            <pc:docMk/>
            <pc:sldMk cId="2385068365" sldId="673"/>
            <ac:picMk id="10" creationId="{EBD3A043-62A4-4160-8BC4-5C91A4B782EB}"/>
          </ac:picMkLst>
        </pc:picChg>
        <pc:picChg chg="add mod">
          <ac:chgData name="Maegan Boutot" userId="kzOWCMCRp4kIejeuFW5lWAx8fHRZKLZZ0K26k3/wDDk=" providerId="None" clId="Web-{165F0CF7-CCB9-4C30-8B4C-75F15A175572}" dt="2021-08-31T14:47:33.158" v="431" actId="1076"/>
          <ac:picMkLst>
            <pc:docMk/>
            <pc:sldMk cId="2385068365" sldId="673"/>
            <ac:picMk id="11" creationId="{96D26ABB-0DE1-48C1-956C-894F089187D9}"/>
          </ac:picMkLst>
        </pc:picChg>
        <pc:picChg chg="add mod">
          <ac:chgData name="Maegan Boutot" userId="kzOWCMCRp4kIejeuFW5lWAx8fHRZKLZZ0K26k3/wDDk=" providerId="None" clId="Web-{165F0CF7-CCB9-4C30-8B4C-75F15A175572}" dt="2021-08-31T14:47:33.158" v="432" actId="1076"/>
          <ac:picMkLst>
            <pc:docMk/>
            <pc:sldMk cId="2385068365" sldId="673"/>
            <ac:picMk id="12" creationId="{3B81433D-1E04-402F-8499-E8DD71E6367A}"/>
          </ac:picMkLst>
        </pc:picChg>
        <pc:picChg chg="add mod">
          <ac:chgData name="Maegan Boutot" userId="kzOWCMCRp4kIejeuFW5lWAx8fHRZKLZZ0K26k3/wDDk=" providerId="None" clId="Web-{165F0CF7-CCB9-4C30-8B4C-75F15A175572}" dt="2021-08-31T14:47:33.189" v="440" actId="1076"/>
          <ac:picMkLst>
            <pc:docMk/>
            <pc:sldMk cId="2385068365" sldId="673"/>
            <ac:picMk id="13" creationId="{2111C2E8-5DDA-4E4B-89E4-370DB2DE96FF}"/>
          </ac:picMkLst>
        </pc:picChg>
        <pc:picChg chg="add mod">
          <ac:chgData name="Maegan Boutot" userId="kzOWCMCRp4kIejeuFW5lWAx8fHRZKLZZ0K26k3/wDDk=" providerId="None" clId="Web-{165F0CF7-CCB9-4C30-8B4C-75F15A175572}" dt="2021-08-31T14:47:33.158" v="433" actId="1076"/>
          <ac:picMkLst>
            <pc:docMk/>
            <pc:sldMk cId="2385068365" sldId="673"/>
            <ac:picMk id="14" creationId="{EDE97400-1DD4-4C2D-94F2-3D9BC61B9611}"/>
          </ac:picMkLst>
        </pc:picChg>
        <pc:picChg chg="add mod">
          <ac:chgData name="Maegan Boutot" userId="kzOWCMCRp4kIejeuFW5lWAx8fHRZKLZZ0K26k3/wDDk=" providerId="None" clId="Web-{165F0CF7-CCB9-4C30-8B4C-75F15A175572}" dt="2021-08-31T14:47:33.158" v="434" actId="1076"/>
          <ac:picMkLst>
            <pc:docMk/>
            <pc:sldMk cId="2385068365" sldId="673"/>
            <ac:picMk id="15" creationId="{BBDAA363-E370-4201-9696-47BD23B122C9}"/>
          </ac:picMkLst>
        </pc:picChg>
        <pc:picChg chg="add mod">
          <ac:chgData name="Maegan Boutot" userId="kzOWCMCRp4kIejeuFW5lWAx8fHRZKLZZ0K26k3/wDDk=" providerId="None" clId="Web-{165F0CF7-CCB9-4C30-8B4C-75F15A175572}" dt="2021-08-31T14:47:33.174" v="435" actId="1076"/>
          <ac:picMkLst>
            <pc:docMk/>
            <pc:sldMk cId="2385068365" sldId="673"/>
            <ac:picMk id="16" creationId="{0FE47F5B-3798-4117-BBDD-141810EE742C}"/>
          </ac:picMkLst>
        </pc:picChg>
        <pc:picChg chg="add mod">
          <ac:chgData name="Maegan Boutot" userId="kzOWCMCRp4kIejeuFW5lWAx8fHRZKLZZ0K26k3/wDDk=" providerId="None" clId="Web-{165F0CF7-CCB9-4C30-8B4C-75F15A175572}" dt="2021-08-31T14:47:33.174" v="436" actId="1076"/>
          <ac:picMkLst>
            <pc:docMk/>
            <pc:sldMk cId="2385068365" sldId="673"/>
            <ac:picMk id="17" creationId="{1ADD0853-3583-4C9F-84F8-6A8F2DDD9046}"/>
          </ac:picMkLst>
        </pc:picChg>
        <pc:picChg chg="add mod ord">
          <ac:chgData name="Maegan Boutot" userId="kzOWCMCRp4kIejeuFW5lWAx8fHRZKLZZ0K26k3/wDDk=" providerId="None" clId="Web-{165F0CF7-CCB9-4C30-8B4C-75F15A175572}" dt="2021-08-31T14:47:33.142" v="426" actId="1076"/>
          <ac:picMkLst>
            <pc:docMk/>
            <pc:sldMk cId="2385068365" sldId="673"/>
            <ac:picMk id="18" creationId="{EB59CF91-E043-45D8-B495-0503881D54BD}"/>
          </ac:picMkLst>
        </pc:picChg>
        <pc:picChg chg="add mod">
          <ac:chgData name="Maegan Boutot" userId="kzOWCMCRp4kIejeuFW5lWAx8fHRZKLZZ0K26k3/wDDk=" providerId="None" clId="Web-{165F0CF7-CCB9-4C30-8B4C-75F15A175572}" dt="2021-08-31T14:47:33.174" v="437" actId="1076"/>
          <ac:picMkLst>
            <pc:docMk/>
            <pc:sldMk cId="2385068365" sldId="673"/>
            <ac:picMk id="19" creationId="{3E5F9C83-60B9-4B5E-9711-093EB2F5802C}"/>
          </ac:picMkLst>
        </pc:picChg>
        <pc:picChg chg="add mod">
          <ac:chgData name="Maegan Boutot" userId="kzOWCMCRp4kIejeuFW5lWAx8fHRZKLZZ0K26k3/wDDk=" providerId="None" clId="Web-{165F0CF7-CCB9-4C30-8B4C-75F15A175572}" dt="2021-08-31T14:47:33.174" v="438" actId="1076"/>
          <ac:picMkLst>
            <pc:docMk/>
            <pc:sldMk cId="2385068365" sldId="673"/>
            <ac:picMk id="20" creationId="{78AB1997-C084-4358-88C1-21A0C82AC702}"/>
          </ac:picMkLst>
        </pc:picChg>
        <pc:picChg chg="add mod">
          <ac:chgData name="Maegan Boutot" userId="kzOWCMCRp4kIejeuFW5lWAx8fHRZKLZZ0K26k3/wDDk=" providerId="None" clId="Web-{165F0CF7-CCB9-4C30-8B4C-75F15A175572}" dt="2021-08-31T14:47:33.174" v="439" actId="1076"/>
          <ac:picMkLst>
            <pc:docMk/>
            <pc:sldMk cId="2385068365" sldId="673"/>
            <ac:picMk id="21" creationId="{297D354D-8F58-4495-B899-00A06EBBE3D6}"/>
          </ac:picMkLst>
        </pc:picChg>
        <pc:picChg chg="add mod">
          <ac:chgData name="Maegan Boutot" userId="kzOWCMCRp4kIejeuFW5lWAx8fHRZKLZZ0K26k3/wDDk=" providerId="None" clId="Web-{165F0CF7-CCB9-4C30-8B4C-75F15A175572}" dt="2021-08-31T14:47:33.205" v="444" actId="1076"/>
          <ac:picMkLst>
            <pc:docMk/>
            <pc:sldMk cId="2385068365" sldId="673"/>
            <ac:picMk id="22" creationId="{AC9B401A-1796-426B-BFA9-08EC6CCE83C3}"/>
          </ac:picMkLst>
        </pc:picChg>
        <pc:picChg chg="add mod">
          <ac:chgData name="Maegan Boutot" userId="kzOWCMCRp4kIejeuFW5lWAx8fHRZKLZZ0K26k3/wDDk=" providerId="None" clId="Web-{165F0CF7-CCB9-4C30-8B4C-75F15A175572}" dt="2021-08-31T14:47:33.189" v="443" actId="1076"/>
          <ac:picMkLst>
            <pc:docMk/>
            <pc:sldMk cId="2385068365" sldId="673"/>
            <ac:picMk id="23" creationId="{A6C359FF-E87E-4895-B322-6482065A5C95}"/>
          </ac:picMkLst>
        </pc:picChg>
        <pc:picChg chg="add mod">
          <ac:chgData name="Maegan Boutot" userId="kzOWCMCRp4kIejeuFW5lWAx8fHRZKLZZ0K26k3/wDDk=" providerId="None" clId="Web-{165F0CF7-CCB9-4C30-8B4C-75F15A175572}" dt="2021-08-31T14:47:33.189" v="441" actId="1076"/>
          <ac:picMkLst>
            <pc:docMk/>
            <pc:sldMk cId="2385068365" sldId="673"/>
            <ac:picMk id="24" creationId="{BA374E1B-34EB-442E-B9A6-487E1DD32E62}"/>
          </ac:picMkLst>
        </pc:picChg>
        <pc:picChg chg="add mod">
          <ac:chgData name="Maegan Boutot" userId="kzOWCMCRp4kIejeuFW5lWAx8fHRZKLZZ0K26k3/wDDk=" providerId="None" clId="Web-{165F0CF7-CCB9-4C30-8B4C-75F15A175572}" dt="2021-08-31T14:47:33.189" v="442" actId="1076"/>
          <ac:picMkLst>
            <pc:docMk/>
            <pc:sldMk cId="2385068365" sldId="673"/>
            <ac:picMk id="25" creationId="{00EAE6A1-031A-4B5F-83F6-6E3D9BE4E98B}"/>
          </ac:picMkLst>
        </pc:picChg>
        <pc:picChg chg="add mod">
          <ac:chgData name="Maegan Boutot" userId="kzOWCMCRp4kIejeuFW5lWAx8fHRZKLZZ0K26k3/wDDk=" providerId="None" clId="Web-{165F0CF7-CCB9-4C30-8B4C-75F15A175572}" dt="2021-08-31T14:47:33.205" v="445" actId="1076"/>
          <ac:picMkLst>
            <pc:docMk/>
            <pc:sldMk cId="2385068365" sldId="673"/>
            <ac:picMk id="26" creationId="{9FA26A32-9263-4208-8EAF-902E4A2AF9D8}"/>
          </ac:picMkLst>
        </pc:picChg>
      </pc:sldChg>
      <pc:sldChg chg="modSp add del replId">
        <pc:chgData name="Maegan Boutot" userId="kzOWCMCRp4kIejeuFW5lWAx8fHRZKLZZ0K26k3/wDDk=" providerId="None" clId="Web-{165F0CF7-CCB9-4C30-8B4C-75F15A175572}" dt="2021-08-31T14:50:30.043" v="490"/>
        <pc:sldMkLst>
          <pc:docMk/>
          <pc:sldMk cId="3576571118" sldId="674"/>
        </pc:sldMkLst>
        <pc:spChg chg="mod">
          <ac:chgData name="Maegan Boutot" userId="kzOWCMCRp4kIejeuFW5lWAx8fHRZKLZZ0K26k3/wDDk=" providerId="None" clId="Web-{165F0CF7-CCB9-4C30-8B4C-75F15A175572}" dt="2021-08-31T14:48:14.316" v="458" actId="20577"/>
          <ac:spMkLst>
            <pc:docMk/>
            <pc:sldMk cId="3576571118" sldId="674"/>
            <ac:spMk id="3" creationId="{43C230FD-AE35-4BD2-80B0-D1F98549953B}"/>
          </ac:spMkLst>
        </pc:spChg>
      </pc:sldChg>
      <pc:sldChg chg="add del replId">
        <pc:chgData name="Maegan Boutot" userId="kzOWCMCRp4kIejeuFW5lWAx8fHRZKLZZ0K26k3/wDDk=" providerId="None" clId="Web-{165F0CF7-CCB9-4C30-8B4C-75F15A175572}" dt="2021-08-31T14:48:27.692" v="461"/>
        <pc:sldMkLst>
          <pc:docMk/>
          <pc:sldMk cId="1111707618" sldId="675"/>
        </pc:sldMkLst>
      </pc:sldChg>
      <pc:sldChg chg="add del replId">
        <pc:chgData name="Maegan Boutot" userId="kzOWCMCRp4kIejeuFW5lWAx8fHRZKLZZ0K26k3/wDDk=" providerId="None" clId="Web-{165F0CF7-CCB9-4C30-8B4C-75F15A175572}" dt="2021-08-31T14:48:28.802" v="462"/>
        <pc:sldMkLst>
          <pc:docMk/>
          <pc:sldMk cId="3576580479" sldId="676"/>
        </pc:sldMkLst>
      </pc:sldChg>
      <pc:sldChg chg="add del replId">
        <pc:chgData name="Maegan Boutot" userId="kzOWCMCRp4kIejeuFW5lWAx8fHRZKLZZ0K26k3/wDDk=" providerId="None" clId="Web-{165F0CF7-CCB9-4C30-8B4C-75F15A175572}" dt="2021-08-31T14:48:29.927" v="463"/>
        <pc:sldMkLst>
          <pc:docMk/>
          <pc:sldMk cId="321846720" sldId="677"/>
        </pc:sldMkLst>
      </pc:sldChg>
      <pc:sldChg chg="addSp delSp modSp add replId">
        <pc:chgData name="Maegan Boutot" userId="kzOWCMCRp4kIejeuFW5lWAx8fHRZKLZZ0K26k3/wDDk=" providerId="None" clId="Web-{165F0CF7-CCB9-4C30-8B4C-75F15A175572}" dt="2021-08-31T14:43:17.988" v="310"/>
        <pc:sldMkLst>
          <pc:docMk/>
          <pc:sldMk cId="1007884731" sldId="678"/>
        </pc:sldMkLst>
        <pc:spChg chg="mod">
          <ac:chgData name="Maegan Boutot" userId="kzOWCMCRp4kIejeuFW5lWAx8fHRZKLZZ0K26k3/wDDk=" providerId="None" clId="Web-{165F0CF7-CCB9-4C30-8B4C-75F15A175572}" dt="2021-08-31T14:42:35.673" v="289" actId="1076"/>
          <ac:spMkLst>
            <pc:docMk/>
            <pc:sldMk cId="1007884731" sldId="678"/>
            <ac:spMk id="2" creationId="{76120CF2-6A05-4F1B-8514-03F74B3760C5}"/>
          </ac:spMkLst>
        </pc:spChg>
        <pc:spChg chg="del mod">
          <ac:chgData name="Maegan Boutot" userId="kzOWCMCRp4kIejeuFW5lWAx8fHRZKLZZ0K26k3/wDDk=" providerId="None" clId="Web-{165F0CF7-CCB9-4C30-8B4C-75F15A175572}" dt="2021-08-31T14:42:30.204" v="287"/>
          <ac:spMkLst>
            <pc:docMk/>
            <pc:sldMk cId="1007884731" sldId="678"/>
            <ac:spMk id="3" creationId="{43C230FD-AE35-4BD2-80B0-D1F98549953B}"/>
          </ac:spMkLst>
        </pc:spChg>
        <pc:spChg chg="add del mod">
          <ac:chgData name="Maegan Boutot" userId="kzOWCMCRp4kIejeuFW5lWAx8fHRZKLZZ0K26k3/wDDk=" providerId="None" clId="Web-{165F0CF7-CCB9-4C30-8B4C-75F15A175572}" dt="2021-08-31T14:42:32.469" v="288"/>
          <ac:spMkLst>
            <pc:docMk/>
            <pc:sldMk cId="1007884731" sldId="678"/>
            <ac:spMk id="5" creationId="{1FC22B2D-2002-4335-AE6B-F2DAC7310A26}"/>
          </ac:spMkLst>
        </pc:spChg>
        <pc:picChg chg="add mod">
          <ac:chgData name="Maegan Boutot" userId="kzOWCMCRp4kIejeuFW5lWAx8fHRZKLZZ0K26k3/wDDk=" providerId="None" clId="Web-{165F0CF7-CCB9-4C30-8B4C-75F15A175572}" dt="2021-08-31T14:43:17.988" v="309"/>
          <ac:picMkLst>
            <pc:docMk/>
            <pc:sldMk cId="1007884731" sldId="678"/>
            <ac:picMk id="7" creationId="{6D0F0BE3-4DD0-4647-B227-50D3DA0E4EC4}"/>
          </ac:picMkLst>
        </pc:picChg>
        <pc:picChg chg="add mod">
          <ac:chgData name="Maegan Boutot" userId="kzOWCMCRp4kIejeuFW5lWAx8fHRZKLZZ0K26k3/wDDk=" providerId="None" clId="Web-{165F0CF7-CCB9-4C30-8B4C-75F15A175572}" dt="2021-08-31T14:43:17.988" v="308"/>
          <ac:picMkLst>
            <pc:docMk/>
            <pc:sldMk cId="1007884731" sldId="678"/>
            <ac:picMk id="9" creationId="{756A29AD-B75F-47DC-B398-B6B41F674385}"/>
          </ac:picMkLst>
        </pc:picChg>
        <pc:picChg chg="add mod">
          <ac:chgData name="Maegan Boutot" userId="kzOWCMCRp4kIejeuFW5lWAx8fHRZKLZZ0K26k3/wDDk=" providerId="None" clId="Web-{165F0CF7-CCB9-4C30-8B4C-75F15A175572}" dt="2021-08-31T14:43:17.972" v="307"/>
          <ac:picMkLst>
            <pc:docMk/>
            <pc:sldMk cId="1007884731" sldId="678"/>
            <ac:picMk id="11" creationId="{068B664C-D8B7-44A1-B7B5-BD2B14005B55}"/>
          </ac:picMkLst>
        </pc:picChg>
        <pc:picChg chg="add mod">
          <ac:chgData name="Maegan Boutot" userId="kzOWCMCRp4kIejeuFW5lWAx8fHRZKLZZ0K26k3/wDDk=" providerId="None" clId="Web-{165F0CF7-CCB9-4C30-8B4C-75F15A175572}" dt="2021-08-31T14:43:17.972" v="306"/>
          <ac:picMkLst>
            <pc:docMk/>
            <pc:sldMk cId="1007884731" sldId="678"/>
            <ac:picMk id="13" creationId="{3C478F06-0425-4267-B8F6-E1B4B7C69228}"/>
          </ac:picMkLst>
        </pc:picChg>
        <pc:picChg chg="add mod">
          <ac:chgData name="Maegan Boutot" userId="kzOWCMCRp4kIejeuFW5lWAx8fHRZKLZZ0K26k3/wDDk=" providerId="None" clId="Web-{165F0CF7-CCB9-4C30-8B4C-75F15A175572}" dt="2021-08-31T14:43:17.988" v="310"/>
          <ac:picMkLst>
            <pc:docMk/>
            <pc:sldMk cId="1007884731" sldId="678"/>
            <ac:picMk id="14" creationId="{4E858176-4F57-4272-8ADD-7B27CAFAC956}"/>
          </ac:picMkLst>
        </pc:picChg>
      </pc:sldChg>
      <pc:sldChg chg="modSp add replId">
        <pc:chgData name="Maegan Boutot" userId="kzOWCMCRp4kIejeuFW5lWAx8fHRZKLZZ0K26k3/wDDk=" providerId="None" clId="Web-{165F0CF7-CCB9-4C30-8B4C-75F15A175572}" dt="2021-08-31T14:50:22.870" v="489"/>
        <pc:sldMkLst>
          <pc:docMk/>
          <pc:sldMk cId="2819201838" sldId="679"/>
        </pc:sldMkLst>
        <pc:spChg chg="mod">
          <ac:chgData name="Maegan Boutot" userId="kzOWCMCRp4kIejeuFW5lWAx8fHRZKLZZ0K26k3/wDDk=" providerId="None" clId="Web-{165F0CF7-CCB9-4C30-8B4C-75F15A175572}" dt="2021-08-31T14:48:00.878" v="455" actId="20577"/>
          <ac:spMkLst>
            <pc:docMk/>
            <pc:sldMk cId="2819201838" sldId="679"/>
            <ac:spMk id="2" creationId="{76120CF2-6A05-4F1B-8514-03F74B3760C5}"/>
          </ac:spMkLst>
        </pc:spChg>
        <pc:picChg chg="mod">
          <ac:chgData name="Maegan Boutot" userId="kzOWCMCRp4kIejeuFW5lWAx8fHRZKLZZ0K26k3/wDDk=" providerId="None" clId="Web-{165F0CF7-CCB9-4C30-8B4C-75F15A175572}" dt="2021-08-31T14:50:14.698" v="487"/>
          <ac:picMkLst>
            <pc:docMk/>
            <pc:sldMk cId="2819201838" sldId="679"/>
            <ac:picMk id="9" creationId="{44CFA3C1-2DFC-4FF9-8A0A-5CE10CB8127D}"/>
          </ac:picMkLst>
        </pc:picChg>
        <pc:picChg chg="mod">
          <ac:chgData name="Maegan Boutot" userId="kzOWCMCRp4kIejeuFW5lWAx8fHRZKLZZ0K26k3/wDDk=" providerId="None" clId="Web-{165F0CF7-CCB9-4C30-8B4C-75F15A175572}" dt="2021-08-31T14:49:57.510" v="484"/>
          <ac:picMkLst>
            <pc:docMk/>
            <pc:sldMk cId="2819201838" sldId="679"/>
            <ac:picMk id="10" creationId="{EBD3A043-62A4-4160-8BC4-5C91A4B782EB}"/>
          </ac:picMkLst>
        </pc:picChg>
        <pc:picChg chg="mod">
          <ac:chgData name="Maegan Boutot" userId="kzOWCMCRp4kIejeuFW5lWAx8fHRZKLZZ0K26k3/wDDk=" providerId="None" clId="Web-{165F0CF7-CCB9-4C30-8B4C-75F15A175572}" dt="2021-08-31T14:49:57.525" v="485"/>
          <ac:picMkLst>
            <pc:docMk/>
            <pc:sldMk cId="2819201838" sldId="679"/>
            <ac:picMk id="15" creationId="{BBDAA363-E370-4201-9696-47BD23B122C9}"/>
          </ac:picMkLst>
        </pc:picChg>
        <pc:picChg chg="mod">
          <ac:chgData name="Maegan Boutot" userId="kzOWCMCRp4kIejeuFW5lWAx8fHRZKLZZ0K26k3/wDDk=" providerId="None" clId="Web-{165F0CF7-CCB9-4C30-8B4C-75F15A175572}" dt="2021-08-31T14:50:22.870" v="488"/>
          <ac:picMkLst>
            <pc:docMk/>
            <pc:sldMk cId="2819201838" sldId="679"/>
            <ac:picMk id="16" creationId="{0FE47F5B-3798-4117-BBDD-141810EE742C}"/>
          </ac:picMkLst>
        </pc:picChg>
        <pc:picChg chg="mod">
          <ac:chgData name="Maegan Boutot" userId="kzOWCMCRp4kIejeuFW5lWAx8fHRZKLZZ0K26k3/wDDk=" providerId="None" clId="Web-{165F0CF7-CCB9-4C30-8B4C-75F15A175572}" dt="2021-08-31T14:50:22.870" v="489"/>
          <ac:picMkLst>
            <pc:docMk/>
            <pc:sldMk cId="2819201838" sldId="679"/>
            <ac:picMk id="17" creationId="{1ADD0853-3583-4C9F-84F8-6A8F2DDD9046}"/>
          </ac:picMkLst>
        </pc:picChg>
        <pc:picChg chg="ord">
          <ac:chgData name="Maegan Boutot" userId="kzOWCMCRp4kIejeuFW5lWAx8fHRZKLZZ0K26k3/wDDk=" providerId="None" clId="Web-{165F0CF7-CCB9-4C30-8B4C-75F15A175572}" dt="2021-08-31T14:50:07.166" v="486"/>
          <ac:picMkLst>
            <pc:docMk/>
            <pc:sldMk cId="2819201838" sldId="679"/>
            <ac:picMk id="26" creationId="{9FA26A32-9263-4208-8EAF-902E4A2AF9D8}"/>
          </ac:picMkLst>
        </pc:picChg>
      </pc:sldChg>
      <pc:sldChg chg="modSp add replId">
        <pc:chgData name="Maegan Boutot" userId="kzOWCMCRp4kIejeuFW5lWAx8fHRZKLZZ0K26k3/wDDk=" providerId="None" clId="Web-{165F0CF7-CCB9-4C30-8B4C-75F15A175572}" dt="2021-08-31T14:49:42.509" v="481"/>
        <pc:sldMkLst>
          <pc:docMk/>
          <pc:sldMk cId="3312908951" sldId="680"/>
        </pc:sldMkLst>
        <pc:spChg chg="mod">
          <ac:chgData name="Maegan Boutot" userId="kzOWCMCRp4kIejeuFW5lWAx8fHRZKLZZ0K26k3/wDDk=" providerId="None" clId="Web-{165F0CF7-CCB9-4C30-8B4C-75F15A175572}" dt="2021-08-31T14:48:20.036" v="459" actId="20577"/>
          <ac:spMkLst>
            <pc:docMk/>
            <pc:sldMk cId="3312908951" sldId="680"/>
            <ac:spMk id="2" creationId="{76120CF2-6A05-4F1B-8514-03F74B3760C5}"/>
          </ac:spMkLst>
        </pc:spChg>
        <pc:picChg chg="mod">
          <ac:chgData name="Maegan Boutot" userId="kzOWCMCRp4kIejeuFW5lWAx8fHRZKLZZ0K26k3/wDDk=" providerId="None" clId="Web-{165F0CF7-CCB9-4C30-8B4C-75F15A175572}" dt="2021-08-31T14:49:31.977" v="479"/>
          <ac:picMkLst>
            <pc:docMk/>
            <pc:sldMk cId="3312908951" sldId="680"/>
            <ac:picMk id="10" creationId="{EBD3A043-62A4-4160-8BC4-5C91A4B782EB}"/>
          </ac:picMkLst>
        </pc:picChg>
        <pc:picChg chg="mod">
          <ac:chgData name="Maegan Boutot" userId="kzOWCMCRp4kIejeuFW5lWAx8fHRZKLZZ0K26k3/wDDk=" providerId="None" clId="Web-{165F0CF7-CCB9-4C30-8B4C-75F15A175572}" dt="2021-08-31T14:49:42.509" v="481"/>
          <ac:picMkLst>
            <pc:docMk/>
            <pc:sldMk cId="3312908951" sldId="680"/>
            <ac:picMk id="16" creationId="{0FE47F5B-3798-4117-BBDD-141810EE742C}"/>
          </ac:picMkLst>
        </pc:picChg>
      </pc:sldChg>
      <pc:sldChg chg="modSp add replId">
        <pc:chgData name="Maegan Boutot" userId="kzOWCMCRp4kIejeuFW5lWAx8fHRZKLZZ0K26k3/wDDk=" providerId="None" clId="Web-{165F0CF7-CCB9-4C30-8B4C-75F15A175572}" dt="2021-08-31T14:49:19.758" v="476"/>
        <pc:sldMkLst>
          <pc:docMk/>
          <pc:sldMk cId="1883232769" sldId="681"/>
        </pc:sldMkLst>
        <pc:spChg chg="mod">
          <ac:chgData name="Maegan Boutot" userId="kzOWCMCRp4kIejeuFW5lWAx8fHRZKLZZ0K26k3/wDDk=" providerId="None" clId="Web-{165F0CF7-CCB9-4C30-8B4C-75F15A175572}" dt="2021-08-31T14:48:59.147" v="472"/>
          <ac:spMkLst>
            <pc:docMk/>
            <pc:sldMk cId="1883232769" sldId="681"/>
            <ac:spMk id="2" creationId="{76120CF2-6A05-4F1B-8514-03F74B3760C5}"/>
          </ac:spMkLst>
        </pc:spChg>
        <pc:picChg chg="mod">
          <ac:chgData name="Maegan Boutot" userId="kzOWCMCRp4kIejeuFW5lWAx8fHRZKLZZ0K26k3/wDDk=" providerId="None" clId="Web-{165F0CF7-CCB9-4C30-8B4C-75F15A175572}" dt="2021-08-31T14:49:14.304" v="473"/>
          <ac:picMkLst>
            <pc:docMk/>
            <pc:sldMk cId="1883232769" sldId="681"/>
            <ac:picMk id="9" creationId="{44CFA3C1-2DFC-4FF9-8A0A-5CE10CB8127D}"/>
          </ac:picMkLst>
        </pc:picChg>
        <pc:picChg chg="mod">
          <ac:chgData name="Maegan Boutot" userId="kzOWCMCRp4kIejeuFW5lWAx8fHRZKLZZ0K26k3/wDDk=" providerId="None" clId="Web-{165F0CF7-CCB9-4C30-8B4C-75F15A175572}" dt="2021-08-31T14:49:14.320" v="474"/>
          <ac:picMkLst>
            <pc:docMk/>
            <pc:sldMk cId="1883232769" sldId="681"/>
            <ac:picMk id="10" creationId="{EBD3A043-62A4-4160-8BC4-5C91A4B782EB}"/>
          </ac:picMkLst>
        </pc:picChg>
        <pc:picChg chg="mod">
          <ac:chgData name="Maegan Boutot" userId="kzOWCMCRp4kIejeuFW5lWAx8fHRZKLZZ0K26k3/wDDk=" providerId="None" clId="Web-{165F0CF7-CCB9-4C30-8B4C-75F15A175572}" dt="2021-08-31T14:49:19.758" v="476"/>
          <ac:picMkLst>
            <pc:docMk/>
            <pc:sldMk cId="1883232769" sldId="681"/>
            <ac:picMk id="16" creationId="{0FE47F5B-3798-4117-BBDD-141810EE742C}"/>
          </ac:picMkLst>
        </pc:picChg>
        <pc:picChg chg="mod">
          <ac:chgData name="Maegan Boutot" userId="kzOWCMCRp4kIejeuFW5lWAx8fHRZKLZZ0K26k3/wDDk=" providerId="None" clId="Web-{165F0CF7-CCB9-4C30-8B4C-75F15A175572}" dt="2021-08-31T14:49:14.320" v="475"/>
          <ac:picMkLst>
            <pc:docMk/>
            <pc:sldMk cId="1883232769" sldId="681"/>
            <ac:picMk id="26" creationId="{9FA26A32-9263-4208-8EAF-902E4A2AF9D8}"/>
          </ac:picMkLst>
        </pc:picChg>
      </pc:sldChg>
      <pc:sldChg chg="new del">
        <pc:chgData name="Maegan Boutot" userId="kzOWCMCRp4kIejeuFW5lWAx8fHRZKLZZ0K26k3/wDDk=" providerId="None" clId="Web-{165F0CF7-CCB9-4C30-8B4C-75F15A175572}" dt="2021-08-31T15:05:47.953" v="529"/>
        <pc:sldMkLst>
          <pc:docMk/>
          <pc:sldMk cId="546497266" sldId="682"/>
        </pc:sldMkLst>
      </pc:sldChg>
      <pc:sldChg chg="addSp delSp modSp new">
        <pc:chgData name="Maegan Boutot" userId="kzOWCMCRp4kIejeuFW5lWAx8fHRZKLZZ0K26k3/wDDk=" providerId="None" clId="Web-{165F0CF7-CCB9-4C30-8B4C-75F15A175572}" dt="2021-08-31T15:06:26.049" v="564" actId="1076"/>
        <pc:sldMkLst>
          <pc:docMk/>
          <pc:sldMk cId="3443887966" sldId="682"/>
        </pc:sldMkLst>
        <pc:spChg chg="mod">
          <ac:chgData name="Maegan Boutot" userId="kzOWCMCRp4kIejeuFW5lWAx8fHRZKLZZ0K26k3/wDDk=" providerId="None" clId="Web-{165F0CF7-CCB9-4C30-8B4C-75F15A175572}" dt="2021-08-31T15:06:20.470" v="561"/>
          <ac:spMkLst>
            <pc:docMk/>
            <pc:sldMk cId="3443887966" sldId="682"/>
            <ac:spMk id="2" creationId="{DCEB4491-65E3-448D-B3A9-B61DD1B24CDE}"/>
          </ac:spMkLst>
        </pc:spChg>
        <pc:spChg chg="del">
          <ac:chgData name="Maegan Boutot" userId="kzOWCMCRp4kIejeuFW5lWAx8fHRZKLZZ0K26k3/wDDk=" providerId="None" clId="Web-{165F0CF7-CCB9-4C30-8B4C-75F15A175572}" dt="2021-08-31T15:05:51.906" v="531"/>
          <ac:spMkLst>
            <pc:docMk/>
            <pc:sldMk cId="3443887966" sldId="682"/>
            <ac:spMk id="3" creationId="{FE43818B-BBC8-4CE9-B346-100F1D43C7D0}"/>
          </ac:spMkLst>
        </pc:spChg>
        <pc:picChg chg="add mod ord">
          <ac:chgData name="Maegan Boutot" userId="kzOWCMCRp4kIejeuFW5lWAx8fHRZKLZZ0K26k3/wDDk=" providerId="None" clId="Web-{165F0CF7-CCB9-4C30-8B4C-75F15A175572}" dt="2021-08-31T15:06:26.049" v="564" actId="1076"/>
          <ac:picMkLst>
            <pc:docMk/>
            <pc:sldMk cId="3443887966" sldId="682"/>
            <ac:picMk id="4" creationId="{53CFE1A2-FEC7-4183-9E26-7ABCDCDD2189}"/>
          </ac:picMkLst>
        </pc:picChg>
      </pc:sldChg>
      <pc:sldChg chg="addSp modSp add replId">
        <pc:chgData name="Maegan Boutot" userId="kzOWCMCRp4kIejeuFW5lWAx8fHRZKLZZ0K26k3/wDDk=" providerId="None" clId="Web-{165F0CF7-CCB9-4C30-8B4C-75F15A175572}" dt="2021-08-31T15:08:12.086" v="574" actId="1076"/>
        <pc:sldMkLst>
          <pc:docMk/>
          <pc:sldMk cId="2356876274" sldId="683"/>
        </pc:sldMkLst>
        <pc:spChg chg="add mod">
          <ac:chgData name="Maegan Boutot" userId="kzOWCMCRp4kIejeuFW5lWAx8fHRZKLZZ0K26k3/wDDk=" providerId="None" clId="Web-{165F0CF7-CCB9-4C30-8B4C-75F15A175572}" dt="2021-08-31T15:08:12.086" v="574" actId="1076"/>
          <ac:spMkLst>
            <pc:docMk/>
            <pc:sldMk cId="2356876274" sldId="683"/>
            <ac:spMk id="3" creationId="{0C4A9EEB-6A90-4EBC-B0E0-98A5EBEC666A}"/>
          </ac:spMkLst>
        </pc:spChg>
      </pc:sldChg>
    </pc:docChg>
  </pc:docChgLst>
  <pc:docChgLst>
    <pc:chgData name="Maegan Boutot" userId="kzOWCMCRp4kIejeuFW5lWAx8fHRZKLZZ0K26k3/wDDk=" providerId="None" clId="Web-{BE9719C0-DB32-4FA2-9614-9929DB54CCBF}"/>
    <pc:docChg chg="delSld modSld">
      <pc:chgData name="Maegan Boutot" userId="kzOWCMCRp4kIejeuFW5lWAx8fHRZKLZZ0K26k3/wDDk=" providerId="None" clId="Web-{BE9719C0-DB32-4FA2-9614-9929DB54CCBF}" dt="2021-07-22T18:38:56.418" v="71" actId="20577"/>
      <pc:docMkLst>
        <pc:docMk/>
      </pc:docMkLst>
      <pc:sldChg chg="del">
        <pc:chgData name="Maegan Boutot" userId="kzOWCMCRp4kIejeuFW5lWAx8fHRZKLZZ0K26k3/wDDk=" providerId="None" clId="Web-{BE9719C0-DB32-4FA2-9614-9929DB54CCBF}" dt="2021-07-22T18:33:05.549" v="1"/>
        <pc:sldMkLst>
          <pc:docMk/>
          <pc:sldMk cId="1135783327" sldId="570"/>
        </pc:sldMkLst>
      </pc:sldChg>
      <pc:sldChg chg="del">
        <pc:chgData name="Maegan Boutot" userId="kzOWCMCRp4kIejeuFW5lWAx8fHRZKLZZ0K26k3/wDDk=" providerId="None" clId="Web-{BE9719C0-DB32-4FA2-9614-9929DB54CCBF}" dt="2021-07-22T18:32:47.489" v="0"/>
        <pc:sldMkLst>
          <pc:docMk/>
          <pc:sldMk cId="1491857720" sldId="572"/>
        </pc:sldMkLst>
      </pc:sldChg>
      <pc:sldChg chg="modSp modNotes">
        <pc:chgData name="Maegan Boutot" userId="kzOWCMCRp4kIejeuFW5lWAx8fHRZKLZZ0K26k3/wDDk=" providerId="None" clId="Web-{BE9719C0-DB32-4FA2-9614-9929DB54CCBF}" dt="2021-07-22T18:38:56.418" v="71" actId="20577"/>
        <pc:sldMkLst>
          <pc:docMk/>
          <pc:sldMk cId="1730276131" sldId="577"/>
        </pc:sldMkLst>
        <pc:spChg chg="mod">
          <ac:chgData name="Maegan Boutot" userId="kzOWCMCRp4kIejeuFW5lWAx8fHRZKLZZ0K26k3/wDDk=" providerId="None" clId="Web-{BE9719C0-DB32-4FA2-9614-9929DB54CCBF}" dt="2021-07-22T18:38:56.418" v="71" actId="20577"/>
          <ac:spMkLst>
            <pc:docMk/>
            <pc:sldMk cId="1730276131" sldId="577"/>
            <ac:spMk id="3" creationId="{17CE65DE-9820-4FD9-8AAB-6A6DB096275C}"/>
          </ac:spMkLst>
        </pc:spChg>
      </pc:sldChg>
      <pc:sldChg chg="modSp">
        <pc:chgData name="Maegan Boutot" userId="kzOWCMCRp4kIejeuFW5lWAx8fHRZKLZZ0K26k3/wDDk=" providerId="None" clId="Web-{BE9719C0-DB32-4FA2-9614-9929DB54CCBF}" dt="2021-07-22T18:38:46.341" v="42" actId="20577"/>
        <pc:sldMkLst>
          <pc:docMk/>
          <pc:sldMk cId="2399958797" sldId="578"/>
        </pc:sldMkLst>
        <pc:spChg chg="mod">
          <ac:chgData name="Maegan Boutot" userId="kzOWCMCRp4kIejeuFW5lWAx8fHRZKLZZ0K26k3/wDDk=" providerId="None" clId="Web-{BE9719C0-DB32-4FA2-9614-9929DB54CCBF}" dt="2021-07-22T18:38:46.341" v="42" actId="20577"/>
          <ac:spMkLst>
            <pc:docMk/>
            <pc:sldMk cId="2399958797" sldId="578"/>
            <ac:spMk id="3" creationId="{17CE65DE-9820-4FD9-8AAB-6A6DB096275C}"/>
          </ac:spMkLst>
        </pc:spChg>
      </pc:sldChg>
    </pc:docChg>
  </pc:docChgLst>
  <pc:docChgLst>
    <pc:chgData name="Maegan Boutot" userId="kzOWCMCRp4kIejeuFW5lWAx8fHRZKLZZ0K26k3/wDDk=" providerId="None" clId="Web-{96B140C4-9B84-486D-8167-DEA9ED667942}"/>
    <pc:docChg chg="modSld sldOrd">
      <pc:chgData name="Maegan Boutot" userId="kzOWCMCRp4kIejeuFW5lWAx8fHRZKLZZ0K26k3/wDDk=" providerId="None" clId="Web-{96B140C4-9B84-486D-8167-DEA9ED667942}" dt="2021-07-13T14:49:34.866" v="57"/>
      <pc:docMkLst>
        <pc:docMk/>
      </pc:docMkLst>
      <pc:sldChg chg="ord">
        <pc:chgData name="Maegan Boutot" userId="kzOWCMCRp4kIejeuFW5lWAx8fHRZKLZZ0K26k3/wDDk=" providerId="None" clId="Web-{96B140C4-9B84-486D-8167-DEA9ED667942}" dt="2021-07-13T14:49:34.866" v="57"/>
        <pc:sldMkLst>
          <pc:docMk/>
          <pc:sldMk cId="525142963" sldId="445"/>
        </pc:sldMkLst>
      </pc:sldChg>
      <pc:sldChg chg="modSp">
        <pc:chgData name="Maegan Boutot" userId="kzOWCMCRp4kIejeuFW5lWAx8fHRZKLZZ0K26k3/wDDk=" providerId="None" clId="Web-{96B140C4-9B84-486D-8167-DEA9ED667942}" dt="2021-07-13T14:47:50.395" v="15" actId="1076"/>
        <pc:sldMkLst>
          <pc:docMk/>
          <pc:sldMk cId="2570604916" sldId="564"/>
        </pc:sldMkLst>
        <pc:spChg chg="mod">
          <ac:chgData name="Maegan Boutot" userId="kzOWCMCRp4kIejeuFW5lWAx8fHRZKLZZ0K26k3/wDDk=" providerId="None" clId="Web-{96B140C4-9B84-486D-8167-DEA9ED667942}" dt="2021-07-13T14:47:50.395" v="15" actId="1076"/>
          <ac:spMkLst>
            <pc:docMk/>
            <pc:sldMk cId="2570604916" sldId="564"/>
            <ac:spMk id="2" creationId="{4D2CBEDD-577A-4A08-AEFB-D57C1AE6304E}"/>
          </ac:spMkLst>
        </pc:spChg>
        <pc:spChg chg="mod">
          <ac:chgData name="Maegan Boutot" userId="kzOWCMCRp4kIejeuFW5lWAx8fHRZKLZZ0K26k3/wDDk=" providerId="None" clId="Web-{96B140C4-9B84-486D-8167-DEA9ED667942}" dt="2021-07-13T14:47:47.504" v="14" actId="20577"/>
          <ac:spMkLst>
            <pc:docMk/>
            <pc:sldMk cId="2570604916" sldId="564"/>
            <ac:spMk id="3" creationId="{C40CB00F-EE5A-42D8-AF88-CD84E53E45C3}"/>
          </ac:spMkLst>
        </pc:spChg>
      </pc:sldChg>
      <pc:sldChg chg="modSp">
        <pc:chgData name="Maegan Boutot" userId="kzOWCMCRp4kIejeuFW5lWAx8fHRZKLZZ0K26k3/wDDk=" providerId="None" clId="Web-{96B140C4-9B84-486D-8167-DEA9ED667942}" dt="2021-07-13T14:48:55.974" v="48" actId="1076"/>
        <pc:sldMkLst>
          <pc:docMk/>
          <pc:sldMk cId="3332231595" sldId="566"/>
        </pc:sldMkLst>
        <pc:spChg chg="mod">
          <ac:chgData name="Maegan Boutot" userId="kzOWCMCRp4kIejeuFW5lWAx8fHRZKLZZ0K26k3/wDDk=" providerId="None" clId="Web-{96B140C4-9B84-486D-8167-DEA9ED667942}" dt="2021-07-13T14:48:55.974" v="48" actId="1076"/>
          <ac:spMkLst>
            <pc:docMk/>
            <pc:sldMk cId="3332231595" sldId="566"/>
            <ac:spMk id="2" creationId="{2013990B-7F95-4D25-B5CD-5B1EA80A11F2}"/>
          </ac:spMkLst>
        </pc:spChg>
      </pc:sldChg>
      <pc:sldChg chg="modSp">
        <pc:chgData name="Maegan Boutot" userId="kzOWCMCRp4kIejeuFW5lWAx8fHRZKLZZ0K26k3/wDDk=" providerId="None" clId="Web-{96B140C4-9B84-486D-8167-DEA9ED667942}" dt="2021-07-13T14:49:09.349" v="52" actId="20577"/>
        <pc:sldMkLst>
          <pc:docMk/>
          <pc:sldMk cId="3564937768" sldId="567"/>
        </pc:sldMkLst>
        <pc:spChg chg="mod">
          <ac:chgData name="Maegan Boutot" userId="kzOWCMCRp4kIejeuFW5lWAx8fHRZKLZZ0K26k3/wDDk=" providerId="None" clId="Web-{96B140C4-9B84-486D-8167-DEA9ED667942}" dt="2021-07-13T14:49:09.349" v="52" actId="20577"/>
          <ac:spMkLst>
            <pc:docMk/>
            <pc:sldMk cId="3564937768" sldId="567"/>
            <ac:spMk id="2" creationId="{2013990B-7F95-4D25-B5CD-5B1EA80A11F2}"/>
          </ac:spMkLst>
        </pc:spChg>
      </pc:sldChg>
      <pc:sldChg chg="modSp">
        <pc:chgData name="Maegan Boutot" userId="kzOWCMCRp4kIejeuFW5lWAx8fHRZKLZZ0K26k3/wDDk=" providerId="None" clId="Web-{96B140C4-9B84-486D-8167-DEA9ED667942}" dt="2021-07-13T14:49:16.537" v="56" actId="20577"/>
        <pc:sldMkLst>
          <pc:docMk/>
          <pc:sldMk cId="1989308608" sldId="568"/>
        </pc:sldMkLst>
        <pc:spChg chg="mod">
          <ac:chgData name="Maegan Boutot" userId="kzOWCMCRp4kIejeuFW5lWAx8fHRZKLZZ0K26k3/wDDk=" providerId="None" clId="Web-{96B140C4-9B84-486D-8167-DEA9ED667942}" dt="2021-07-13T14:49:16.537" v="56" actId="20577"/>
          <ac:spMkLst>
            <pc:docMk/>
            <pc:sldMk cId="1989308608" sldId="568"/>
            <ac:spMk id="2" creationId="{2013990B-7F95-4D25-B5CD-5B1EA80A11F2}"/>
          </ac:spMkLst>
        </pc:spChg>
      </pc:sldChg>
      <pc:sldChg chg="modSp">
        <pc:chgData name="Maegan Boutot" userId="kzOWCMCRp4kIejeuFW5lWAx8fHRZKLZZ0K26k3/wDDk=" providerId="None" clId="Web-{96B140C4-9B84-486D-8167-DEA9ED667942}" dt="2021-07-13T14:49:02.693" v="49" actId="20577"/>
        <pc:sldMkLst>
          <pc:docMk/>
          <pc:sldMk cId="2766788432" sldId="569"/>
        </pc:sldMkLst>
        <pc:spChg chg="mod">
          <ac:chgData name="Maegan Boutot" userId="kzOWCMCRp4kIejeuFW5lWAx8fHRZKLZZ0K26k3/wDDk=" providerId="None" clId="Web-{96B140C4-9B84-486D-8167-DEA9ED667942}" dt="2021-07-13T14:49:02.693" v="49" actId="20577"/>
          <ac:spMkLst>
            <pc:docMk/>
            <pc:sldMk cId="2766788432" sldId="569"/>
            <ac:spMk id="2" creationId="{2013990B-7F95-4D25-B5CD-5B1EA80A11F2}"/>
          </ac:spMkLst>
        </pc:spChg>
      </pc:sldChg>
    </pc:docChg>
  </pc:docChgLst>
  <pc:docChgLst>
    <pc:chgData name="Maegan Boutot" clId="Web-{DE6C86A7-5E07-4D57-B97A-2E55D76A8BF3}"/>
    <pc:docChg chg="addSld delSld modSld sldOrd">
      <pc:chgData name="Maegan Boutot" userId="" providerId="" clId="Web-{DE6C86A7-5E07-4D57-B97A-2E55D76A8BF3}" dt="2021-08-12T02:00:34.691" v="1184"/>
      <pc:docMkLst>
        <pc:docMk/>
      </pc:docMkLst>
      <pc:sldChg chg="del">
        <pc:chgData name="Maegan Boutot" userId="" providerId="" clId="Web-{DE6C86A7-5E07-4D57-B97A-2E55D76A8BF3}" dt="2021-08-12T01:57:52.777" v="1180"/>
        <pc:sldMkLst>
          <pc:docMk/>
          <pc:sldMk cId="0" sldId="362"/>
        </pc:sldMkLst>
      </pc:sldChg>
      <pc:sldChg chg="del">
        <pc:chgData name="Maegan Boutot" userId="" providerId="" clId="Web-{DE6C86A7-5E07-4D57-B97A-2E55D76A8BF3}" dt="2021-08-12T01:57:53.840" v="1181"/>
        <pc:sldMkLst>
          <pc:docMk/>
          <pc:sldMk cId="0" sldId="390"/>
        </pc:sldMkLst>
      </pc:sldChg>
      <pc:sldChg chg="del">
        <pc:chgData name="Maegan Boutot" userId="" providerId="" clId="Web-{DE6C86A7-5E07-4D57-B97A-2E55D76A8BF3}" dt="2021-08-12T01:57:17.448" v="1144"/>
        <pc:sldMkLst>
          <pc:docMk/>
          <pc:sldMk cId="3070543169" sldId="504"/>
        </pc:sldMkLst>
      </pc:sldChg>
      <pc:sldChg chg="del">
        <pc:chgData name="Maegan Boutot" userId="" providerId="" clId="Web-{DE6C86A7-5E07-4D57-B97A-2E55D76A8BF3}" dt="2021-08-12T01:58:05.074" v="1183"/>
        <pc:sldMkLst>
          <pc:docMk/>
          <pc:sldMk cId="380604011" sldId="510"/>
        </pc:sldMkLst>
      </pc:sldChg>
      <pc:sldChg chg="del">
        <pc:chgData name="Maegan Boutot" userId="" providerId="" clId="Web-{DE6C86A7-5E07-4D57-B97A-2E55D76A8BF3}" dt="2021-08-12T01:58:02.449" v="1182"/>
        <pc:sldMkLst>
          <pc:docMk/>
          <pc:sldMk cId="86559345" sldId="511"/>
        </pc:sldMkLst>
      </pc:sldChg>
      <pc:sldChg chg="addSp modSp">
        <pc:chgData name="Maegan Boutot" userId="" providerId="" clId="Web-{DE6C86A7-5E07-4D57-B97A-2E55D76A8BF3}" dt="2021-08-12T00:56:17.366" v="742"/>
        <pc:sldMkLst>
          <pc:docMk/>
          <pc:sldMk cId="50478794" sldId="526"/>
        </pc:sldMkLst>
        <pc:spChg chg="add mod">
          <ac:chgData name="Maegan Boutot" userId="" providerId="" clId="Web-{DE6C86A7-5E07-4D57-B97A-2E55D76A8BF3}" dt="2021-08-12T00:56:17.366" v="742"/>
          <ac:spMkLst>
            <pc:docMk/>
            <pc:sldMk cId="50478794" sldId="526"/>
            <ac:spMk id="4" creationId="{D73F0B13-A0B6-463B-8BF5-62957CF358A5}"/>
          </ac:spMkLst>
        </pc:spChg>
      </pc:sldChg>
      <pc:sldChg chg="del">
        <pc:chgData name="Maegan Boutot" userId="" providerId="" clId="Web-{DE6C86A7-5E07-4D57-B97A-2E55D76A8BF3}" dt="2021-08-12T02:00:34.691" v="1184"/>
        <pc:sldMkLst>
          <pc:docMk/>
          <pc:sldMk cId="198790733" sldId="556"/>
        </pc:sldMkLst>
      </pc:sldChg>
      <pc:sldChg chg="ord">
        <pc:chgData name="Maegan Boutot" userId="" providerId="" clId="Web-{DE6C86A7-5E07-4D57-B97A-2E55D76A8BF3}" dt="2021-08-12T00:59:47.982" v="861"/>
        <pc:sldMkLst>
          <pc:docMk/>
          <pc:sldMk cId="2570604916" sldId="564"/>
        </pc:sldMkLst>
      </pc:sldChg>
      <pc:sldChg chg="addSp delSp modSp">
        <pc:chgData name="Maegan Boutot" userId="" providerId="" clId="Web-{DE6C86A7-5E07-4D57-B97A-2E55D76A8BF3}" dt="2021-08-12T00:51:06.233" v="716"/>
        <pc:sldMkLst>
          <pc:docMk/>
          <pc:sldMk cId="1744184464" sldId="581"/>
        </pc:sldMkLst>
        <pc:picChg chg="add del mod">
          <ac:chgData name="Maegan Boutot" userId="" providerId="" clId="Web-{DE6C86A7-5E07-4D57-B97A-2E55D76A8BF3}" dt="2021-08-12T00:51:06.233" v="716"/>
          <ac:picMkLst>
            <pc:docMk/>
            <pc:sldMk cId="1744184464" sldId="581"/>
            <ac:picMk id="3" creationId="{296C37B2-0854-4EF8-A65D-5186A3DA30AC}"/>
          </ac:picMkLst>
        </pc:picChg>
      </pc:sldChg>
      <pc:sldChg chg="modSp">
        <pc:chgData name="Maegan Boutot" userId="" providerId="" clId="Web-{DE6C86A7-5E07-4D57-B97A-2E55D76A8BF3}" dt="2021-08-12T00:50:23.403" v="714" actId="20577"/>
        <pc:sldMkLst>
          <pc:docMk/>
          <pc:sldMk cId="846424046" sldId="600"/>
        </pc:sldMkLst>
        <pc:spChg chg="mod">
          <ac:chgData name="Maegan Boutot" userId="" providerId="" clId="Web-{DE6C86A7-5E07-4D57-B97A-2E55D76A8BF3}" dt="2021-08-12T00:50:23.403" v="714" actId="20577"/>
          <ac:spMkLst>
            <pc:docMk/>
            <pc:sldMk cId="846424046" sldId="600"/>
            <ac:spMk id="2" creationId="{6C372C52-96C5-4116-8FB3-CAAB82EA6DF9}"/>
          </ac:spMkLst>
        </pc:spChg>
      </pc:sldChg>
      <pc:sldChg chg="modSp">
        <pc:chgData name="Maegan Boutot" userId="" providerId="" clId="Web-{DE6C86A7-5E07-4D57-B97A-2E55D76A8BF3}" dt="2021-08-12T00:49:59.184" v="709" actId="1076"/>
        <pc:sldMkLst>
          <pc:docMk/>
          <pc:sldMk cId="2833543394" sldId="601"/>
        </pc:sldMkLst>
        <pc:spChg chg="mod">
          <ac:chgData name="Maegan Boutot" userId="" providerId="" clId="Web-{DE6C86A7-5E07-4D57-B97A-2E55D76A8BF3}" dt="2021-08-12T00:49:59.184" v="709" actId="1076"/>
          <ac:spMkLst>
            <pc:docMk/>
            <pc:sldMk cId="2833543394" sldId="601"/>
            <ac:spMk id="2" creationId="{6C372C52-96C5-4116-8FB3-CAAB82EA6DF9}"/>
          </ac:spMkLst>
        </pc:spChg>
      </pc:sldChg>
      <pc:sldChg chg="modSp">
        <pc:chgData name="Maegan Boutot" userId="" providerId="" clId="Web-{DE6C86A7-5E07-4D57-B97A-2E55D76A8BF3}" dt="2021-08-12T00:49:55.200" v="708" actId="1076"/>
        <pc:sldMkLst>
          <pc:docMk/>
          <pc:sldMk cId="1977189968" sldId="602"/>
        </pc:sldMkLst>
        <pc:spChg chg="mod">
          <ac:chgData name="Maegan Boutot" userId="" providerId="" clId="Web-{DE6C86A7-5E07-4D57-B97A-2E55D76A8BF3}" dt="2021-08-12T00:49:55.200" v="708" actId="1076"/>
          <ac:spMkLst>
            <pc:docMk/>
            <pc:sldMk cId="1977189968" sldId="602"/>
            <ac:spMk id="2" creationId="{6C372C52-96C5-4116-8FB3-CAAB82EA6DF9}"/>
          </ac:spMkLst>
        </pc:spChg>
      </pc:sldChg>
      <pc:sldChg chg="modSp">
        <pc:chgData name="Maegan Boutot" userId="" providerId="" clId="Web-{DE6C86A7-5E07-4D57-B97A-2E55D76A8BF3}" dt="2021-08-12T01:56:55.260" v="1142" actId="1076"/>
        <pc:sldMkLst>
          <pc:docMk/>
          <pc:sldMk cId="3696440383" sldId="628"/>
        </pc:sldMkLst>
        <pc:picChg chg="mod">
          <ac:chgData name="Maegan Boutot" userId="" providerId="" clId="Web-{DE6C86A7-5E07-4D57-B97A-2E55D76A8BF3}" dt="2021-08-12T01:56:55.260" v="1142" actId="1076"/>
          <ac:picMkLst>
            <pc:docMk/>
            <pc:sldMk cId="3696440383" sldId="628"/>
            <ac:picMk id="3" creationId="{9C4AB523-4D92-4C50-AB63-BBDA6EFD0D4F}"/>
          </ac:picMkLst>
        </pc:picChg>
      </pc:sldChg>
      <pc:sldChg chg="del">
        <pc:chgData name="Maegan Boutot" userId="" providerId="" clId="Web-{DE6C86A7-5E07-4D57-B97A-2E55D76A8BF3}" dt="2021-08-12T01:56:58.494" v="1143"/>
        <pc:sldMkLst>
          <pc:docMk/>
          <pc:sldMk cId="1153687281" sldId="629"/>
        </pc:sldMkLst>
      </pc:sldChg>
      <pc:sldChg chg="modSp">
        <pc:chgData name="Maegan Boutot" userId="" providerId="" clId="Web-{DE6C86A7-5E07-4D57-B97A-2E55D76A8BF3}" dt="2021-08-11T22:37:50.920" v="49" actId="20577"/>
        <pc:sldMkLst>
          <pc:docMk/>
          <pc:sldMk cId="10243693" sldId="633"/>
        </pc:sldMkLst>
        <pc:spChg chg="mod">
          <ac:chgData name="Maegan Boutot" userId="" providerId="" clId="Web-{DE6C86A7-5E07-4D57-B97A-2E55D76A8BF3}" dt="2021-08-11T22:37:50.920" v="49" actId="20577"/>
          <ac:spMkLst>
            <pc:docMk/>
            <pc:sldMk cId="10243693" sldId="633"/>
            <ac:spMk id="3" creationId="{AE25EE03-0772-4116-9995-F13C6126CCB7}"/>
          </ac:spMkLst>
        </pc:spChg>
      </pc:sldChg>
      <pc:sldChg chg="addSp delSp modSp new">
        <pc:chgData name="Maegan Boutot" userId="" providerId="" clId="Web-{DE6C86A7-5E07-4D57-B97A-2E55D76A8BF3}" dt="2021-08-11T22:43:56.195" v="151" actId="1076"/>
        <pc:sldMkLst>
          <pc:docMk/>
          <pc:sldMk cId="2977229165" sldId="634"/>
        </pc:sldMkLst>
        <pc:spChg chg="del mod">
          <ac:chgData name="Maegan Boutot" userId="" providerId="" clId="Web-{DE6C86A7-5E07-4D57-B97A-2E55D76A8BF3}" dt="2021-08-11T22:41:44.192" v="122"/>
          <ac:spMkLst>
            <pc:docMk/>
            <pc:sldMk cId="2977229165" sldId="634"/>
            <ac:spMk id="2" creationId="{0A00AD20-A242-4285-8353-752CF37261F5}"/>
          </ac:spMkLst>
        </pc:spChg>
        <pc:spChg chg="del">
          <ac:chgData name="Maegan Boutot" userId="" providerId="" clId="Web-{DE6C86A7-5E07-4D57-B97A-2E55D76A8BF3}" dt="2021-08-11T22:38:08.233" v="51"/>
          <ac:spMkLst>
            <pc:docMk/>
            <pc:sldMk cId="2977229165" sldId="634"/>
            <ac:spMk id="3" creationId="{8576B075-5CD5-48A2-BAAD-FA789797B450}"/>
          </ac:spMkLst>
        </pc:spChg>
        <pc:spChg chg="add del mod">
          <ac:chgData name="Maegan Boutot" userId="" providerId="" clId="Web-{DE6C86A7-5E07-4D57-B97A-2E55D76A8BF3}" dt="2021-08-11T22:38:55.312" v="60"/>
          <ac:spMkLst>
            <pc:docMk/>
            <pc:sldMk cId="2977229165" sldId="634"/>
            <ac:spMk id="6" creationId="{D4D2DC95-CE44-4CFA-A6FA-DFC9F94EECA7}"/>
          </ac:spMkLst>
        </pc:spChg>
        <pc:spChg chg="add del mod">
          <ac:chgData name="Maegan Boutot" userId="" providerId="" clId="Web-{DE6C86A7-5E07-4D57-B97A-2E55D76A8BF3}" dt="2021-08-11T22:41:13.207" v="86"/>
          <ac:spMkLst>
            <pc:docMk/>
            <pc:sldMk cId="2977229165" sldId="634"/>
            <ac:spMk id="9" creationId="{FFE1C4F7-A1F0-436D-A3EB-A8A07A708A7B}"/>
          </ac:spMkLst>
        </pc:spChg>
        <pc:spChg chg="add del mod">
          <ac:chgData name="Maegan Boutot" userId="" providerId="" clId="Web-{DE6C86A7-5E07-4D57-B97A-2E55D76A8BF3}" dt="2021-08-11T22:41:42.005" v="121"/>
          <ac:spMkLst>
            <pc:docMk/>
            <pc:sldMk cId="2977229165" sldId="634"/>
            <ac:spMk id="12" creationId="{237490B5-BB24-4846-885D-04EC2963CE83}"/>
          </ac:spMkLst>
        </pc:spChg>
        <pc:spChg chg="add del mod">
          <ac:chgData name="Maegan Boutot" userId="" providerId="" clId="Web-{DE6C86A7-5E07-4D57-B97A-2E55D76A8BF3}" dt="2021-08-11T22:43:45.836" v="146"/>
          <ac:spMkLst>
            <pc:docMk/>
            <pc:sldMk cId="2977229165" sldId="634"/>
            <ac:spMk id="14" creationId="{D5D48E12-837C-486C-A3E5-F9DBE169153D}"/>
          </ac:spMkLst>
        </pc:spChg>
        <pc:spChg chg="add del mod">
          <ac:chgData name="Maegan Boutot" userId="" providerId="" clId="Web-{DE6C86A7-5E07-4D57-B97A-2E55D76A8BF3}" dt="2021-08-11T22:43:50.601" v="148"/>
          <ac:spMkLst>
            <pc:docMk/>
            <pc:sldMk cId="2977229165" sldId="634"/>
            <ac:spMk id="17" creationId="{AFE7BAA2-5FE5-4FE5-B26C-201DA7100613}"/>
          </ac:spMkLst>
        </pc:spChg>
        <pc:picChg chg="add del mod ord">
          <ac:chgData name="Maegan Boutot" userId="" providerId="" clId="Web-{DE6C86A7-5E07-4D57-B97A-2E55D76A8BF3}" dt="2021-08-11T22:38:22.937" v="56"/>
          <ac:picMkLst>
            <pc:docMk/>
            <pc:sldMk cId="2977229165" sldId="634"/>
            <ac:picMk id="4" creationId="{4EC1883E-7B8B-4683-BFE1-58FD7CE81DEC}"/>
          </ac:picMkLst>
        </pc:picChg>
        <pc:picChg chg="add del mod ord">
          <ac:chgData name="Maegan Boutot" userId="" providerId="" clId="Web-{DE6C86A7-5E07-4D57-B97A-2E55D76A8BF3}" dt="2021-08-11T22:41:12.457" v="85"/>
          <ac:picMkLst>
            <pc:docMk/>
            <pc:sldMk cId="2977229165" sldId="634"/>
            <ac:picMk id="7" creationId="{D1386937-5D42-40F0-973D-C279D95A9B29}"/>
          </ac:picMkLst>
        </pc:picChg>
        <pc:picChg chg="add del mod ord">
          <ac:chgData name="Maegan Boutot" userId="" providerId="" clId="Web-{DE6C86A7-5E07-4D57-B97A-2E55D76A8BF3}" dt="2021-08-11T22:41:15.020" v="87"/>
          <ac:picMkLst>
            <pc:docMk/>
            <pc:sldMk cId="2977229165" sldId="634"/>
            <ac:picMk id="10" creationId="{16A69FE2-E29D-44C5-9B8B-89976D2A500B}"/>
          </ac:picMkLst>
        </pc:picChg>
        <pc:picChg chg="add mod">
          <ac:chgData name="Maegan Boutot" userId="" providerId="" clId="Web-{DE6C86A7-5E07-4D57-B97A-2E55D76A8BF3}" dt="2021-08-11T22:43:56.195" v="151" actId="1076"/>
          <ac:picMkLst>
            <pc:docMk/>
            <pc:sldMk cId="2977229165" sldId="634"/>
            <ac:picMk id="15" creationId="{BEF6ED12-1125-4AAC-8234-C7F3BACC14FA}"/>
          </ac:picMkLst>
        </pc:picChg>
      </pc:sldChg>
      <pc:sldChg chg="delSp modSp new">
        <pc:chgData name="Maegan Boutot" userId="" providerId="" clId="Web-{DE6C86A7-5E07-4D57-B97A-2E55D76A8BF3}" dt="2021-08-11T22:41:39.520" v="120" actId="1076"/>
        <pc:sldMkLst>
          <pc:docMk/>
          <pc:sldMk cId="2263855644" sldId="635"/>
        </pc:sldMkLst>
        <pc:spChg chg="mod">
          <ac:chgData name="Maegan Boutot" userId="" providerId="" clId="Web-{DE6C86A7-5E07-4D57-B97A-2E55D76A8BF3}" dt="2021-08-11T22:41:39.520" v="120" actId="1076"/>
          <ac:spMkLst>
            <pc:docMk/>
            <pc:sldMk cId="2263855644" sldId="635"/>
            <ac:spMk id="2" creationId="{831BDC53-AF6B-4724-9882-E9E02001DC63}"/>
          </ac:spMkLst>
        </pc:spChg>
        <pc:spChg chg="del">
          <ac:chgData name="Maegan Boutot" userId="" providerId="" clId="Web-{DE6C86A7-5E07-4D57-B97A-2E55D76A8BF3}" dt="2021-08-11T22:41:35.973" v="119"/>
          <ac:spMkLst>
            <pc:docMk/>
            <pc:sldMk cId="2263855644" sldId="635"/>
            <ac:spMk id="3" creationId="{DA1002D5-A439-46F3-A85B-827DDE1D7F7B}"/>
          </ac:spMkLst>
        </pc:spChg>
      </pc:sldChg>
      <pc:sldChg chg="addSp delSp modSp new">
        <pc:chgData name="Maegan Boutot" userId="" providerId="" clId="Web-{DE6C86A7-5E07-4D57-B97A-2E55D76A8BF3}" dt="2021-08-11T22:47:50.985" v="192" actId="20577"/>
        <pc:sldMkLst>
          <pc:docMk/>
          <pc:sldMk cId="237389656" sldId="636"/>
        </pc:sldMkLst>
        <pc:spChg chg="mod">
          <ac:chgData name="Maegan Boutot" userId="" providerId="" clId="Web-{DE6C86A7-5E07-4D57-B97A-2E55D76A8BF3}" dt="2021-08-11T22:47:50.985" v="192" actId="20577"/>
          <ac:spMkLst>
            <pc:docMk/>
            <pc:sldMk cId="237389656" sldId="636"/>
            <ac:spMk id="2" creationId="{5C5C1B34-C2EE-466F-ACFD-A6CD8787F762}"/>
          </ac:spMkLst>
        </pc:spChg>
        <pc:spChg chg="del">
          <ac:chgData name="Maegan Boutot" userId="" providerId="" clId="Web-{DE6C86A7-5E07-4D57-B97A-2E55D76A8BF3}" dt="2021-08-11T22:46:45.593" v="153"/>
          <ac:spMkLst>
            <pc:docMk/>
            <pc:sldMk cId="237389656" sldId="636"/>
            <ac:spMk id="3" creationId="{B7CB9EC6-EBDC-4E84-892A-433F351839E4}"/>
          </ac:spMkLst>
        </pc:spChg>
        <pc:picChg chg="add mod">
          <ac:chgData name="Maegan Boutot" userId="" providerId="" clId="Web-{DE6C86A7-5E07-4D57-B97A-2E55D76A8BF3}" dt="2021-08-11T22:46:53.671" v="158" actId="1076"/>
          <ac:picMkLst>
            <pc:docMk/>
            <pc:sldMk cId="237389656" sldId="636"/>
            <ac:picMk id="4" creationId="{24653C47-3AF1-472A-8AC2-4A728CA0B697}"/>
          </ac:picMkLst>
        </pc:picChg>
      </pc:sldChg>
      <pc:sldChg chg="addSp delSp modSp new">
        <pc:chgData name="Maegan Boutot" userId="" providerId="" clId="Web-{DE6C86A7-5E07-4D57-B97A-2E55D76A8BF3}" dt="2021-08-11T23:20:57.232" v="200" actId="14100"/>
        <pc:sldMkLst>
          <pc:docMk/>
          <pc:sldMk cId="3041737612" sldId="637"/>
        </pc:sldMkLst>
        <pc:spChg chg="mod">
          <ac:chgData name="Maegan Boutot" userId="" providerId="" clId="Web-{DE6C86A7-5E07-4D57-B97A-2E55D76A8BF3}" dt="2021-08-11T23:14:33.957" v="197" actId="20577"/>
          <ac:spMkLst>
            <pc:docMk/>
            <pc:sldMk cId="3041737612" sldId="637"/>
            <ac:spMk id="2" creationId="{6A3891DF-4297-46BD-A363-A62296F62FD5}"/>
          </ac:spMkLst>
        </pc:spChg>
        <pc:spChg chg="del">
          <ac:chgData name="Maegan Boutot" userId="" providerId="" clId="Web-{DE6C86A7-5E07-4D57-B97A-2E55D76A8BF3}" dt="2021-08-11T23:20:52.997" v="198"/>
          <ac:spMkLst>
            <pc:docMk/>
            <pc:sldMk cId="3041737612" sldId="637"/>
            <ac:spMk id="3" creationId="{AB68E827-03B7-4E74-884F-B309C6652B7F}"/>
          </ac:spMkLst>
        </pc:spChg>
        <pc:picChg chg="add mod ord">
          <ac:chgData name="Maegan Boutot" userId="" providerId="" clId="Web-{DE6C86A7-5E07-4D57-B97A-2E55D76A8BF3}" dt="2021-08-11T23:20:57.232" v="200" actId="14100"/>
          <ac:picMkLst>
            <pc:docMk/>
            <pc:sldMk cId="3041737612" sldId="637"/>
            <ac:picMk id="4" creationId="{4FD0BE12-D40D-487C-BA5F-D6D8A55A0D5E}"/>
          </ac:picMkLst>
        </pc:picChg>
      </pc:sldChg>
      <pc:sldChg chg="addSp delSp modSp new ord">
        <pc:chgData name="Maegan Boutot" userId="" providerId="" clId="Web-{DE6C86A7-5E07-4D57-B97A-2E55D76A8BF3}" dt="2021-08-11T23:31:59.034" v="245" actId="20577"/>
        <pc:sldMkLst>
          <pc:docMk/>
          <pc:sldMk cId="1604483556" sldId="638"/>
        </pc:sldMkLst>
        <pc:spChg chg="mod">
          <ac:chgData name="Maegan Boutot" userId="" providerId="" clId="Web-{DE6C86A7-5E07-4D57-B97A-2E55D76A8BF3}" dt="2021-08-11T23:31:59.034" v="245" actId="20577"/>
          <ac:spMkLst>
            <pc:docMk/>
            <pc:sldMk cId="1604483556" sldId="638"/>
            <ac:spMk id="2" creationId="{60C2B377-7686-4A64-9069-4117BA86FFB5}"/>
          </ac:spMkLst>
        </pc:spChg>
        <pc:spChg chg="del">
          <ac:chgData name="Maegan Boutot" userId="" providerId="" clId="Web-{DE6C86A7-5E07-4D57-B97A-2E55D76A8BF3}" dt="2021-08-11T23:30:47.205" v="202"/>
          <ac:spMkLst>
            <pc:docMk/>
            <pc:sldMk cId="1604483556" sldId="638"/>
            <ac:spMk id="3" creationId="{B31647F0-C614-4E28-A017-D65C28D350F5}"/>
          </ac:spMkLst>
        </pc:spChg>
        <pc:picChg chg="add mod ord">
          <ac:chgData name="Maegan Boutot" userId="" providerId="" clId="Web-{DE6C86A7-5E07-4D57-B97A-2E55D76A8BF3}" dt="2021-08-11T23:31:37.768" v="229" actId="1076"/>
          <ac:picMkLst>
            <pc:docMk/>
            <pc:sldMk cId="1604483556" sldId="638"/>
            <ac:picMk id="4" creationId="{121CFC7F-2267-430E-9095-AF092D849DA8}"/>
          </ac:picMkLst>
        </pc:picChg>
      </pc:sldChg>
      <pc:sldChg chg="modSp new">
        <pc:chgData name="Maegan Boutot" userId="" providerId="" clId="Web-{DE6C86A7-5E07-4D57-B97A-2E55D76A8BF3}" dt="2021-08-11T23:45:59.232" v="554" actId="20577"/>
        <pc:sldMkLst>
          <pc:docMk/>
          <pc:sldMk cId="2672756136" sldId="639"/>
        </pc:sldMkLst>
        <pc:spChg chg="mod">
          <ac:chgData name="Maegan Boutot" userId="" providerId="" clId="Web-{DE6C86A7-5E07-4D57-B97A-2E55D76A8BF3}" dt="2021-08-11T23:37:35.401" v="272" actId="20577"/>
          <ac:spMkLst>
            <pc:docMk/>
            <pc:sldMk cId="2672756136" sldId="639"/>
            <ac:spMk id="2" creationId="{5C487696-5B0E-4070-9656-9E05DE01C4D4}"/>
          </ac:spMkLst>
        </pc:spChg>
        <pc:spChg chg="mod">
          <ac:chgData name="Maegan Boutot" userId="" providerId="" clId="Web-{DE6C86A7-5E07-4D57-B97A-2E55D76A8BF3}" dt="2021-08-11T23:45:59.232" v="554" actId="20577"/>
          <ac:spMkLst>
            <pc:docMk/>
            <pc:sldMk cId="2672756136" sldId="639"/>
            <ac:spMk id="3" creationId="{51E8A00C-8A8D-4E4C-A67E-05C95ACF1A1E}"/>
          </ac:spMkLst>
        </pc:spChg>
      </pc:sldChg>
      <pc:sldChg chg="modSp new">
        <pc:chgData name="Maegan Boutot" userId="" providerId="" clId="Web-{DE6C86A7-5E07-4D57-B97A-2E55D76A8BF3}" dt="2021-08-11T23:49:55.003" v="683" actId="20577"/>
        <pc:sldMkLst>
          <pc:docMk/>
          <pc:sldMk cId="1128829454" sldId="640"/>
        </pc:sldMkLst>
        <pc:spChg chg="mod">
          <ac:chgData name="Maegan Boutot" userId="" providerId="" clId="Web-{DE6C86A7-5E07-4D57-B97A-2E55D76A8BF3}" dt="2021-08-11T23:46:41.592" v="557" actId="20577"/>
          <ac:spMkLst>
            <pc:docMk/>
            <pc:sldMk cId="1128829454" sldId="640"/>
            <ac:spMk id="2" creationId="{447AD5DF-2478-4B0E-8F5E-EF26742DC802}"/>
          </ac:spMkLst>
        </pc:spChg>
        <pc:spChg chg="mod">
          <ac:chgData name="Maegan Boutot" userId="" providerId="" clId="Web-{DE6C86A7-5E07-4D57-B97A-2E55D76A8BF3}" dt="2021-08-11T23:49:55.003" v="683" actId="20577"/>
          <ac:spMkLst>
            <pc:docMk/>
            <pc:sldMk cId="1128829454" sldId="640"/>
            <ac:spMk id="3" creationId="{E4F89D5F-237C-4F10-8546-9050A0E05543}"/>
          </ac:spMkLst>
        </pc:spChg>
      </pc:sldChg>
      <pc:sldChg chg="addSp delSp modSp add replId">
        <pc:chgData name="Maegan Boutot" userId="" providerId="" clId="Web-{DE6C86A7-5E07-4D57-B97A-2E55D76A8BF3}" dt="2021-08-11T23:50:46.207" v="695" actId="1076"/>
        <pc:sldMkLst>
          <pc:docMk/>
          <pc:sldMk cId="184433931" sldId="641"/>
        </pc:sldMkLst>
        <pc:spChg chg="add del mod">
          <ac:chgData name="Maegan Boutot" userId="" providerId="" clId="Web-{DE6C86A7-5E07-4D57-B97A-2E55D76A8BF3}" dt="2021-08-11T23:50:35.957" v="692"/>
          <ac:spMkLst>
            <pc:docMk/>
            <pc:sldMk cId="184433931" sldId="641"/>
            <ac:spMk id="3" creationId="{C2DE3B28-0F57-4D55-A97C-3CB558F1C0D4}"/>
          </ac:spMkLst>
        </pc:spChg>
        <pc:spChg chg="add mod">
          <ac:chgData name="Maegan Boutot" userId="" providerId="" clId="Web-{DE6C86A7-5E07-4D57-B97A-2E55D76A8BF3}" dt="2021-08-11T23:50:43.426" v="694" actId="1076"/>
          <ac:spMkLst>
            <pc:docMk/>
            <pc:sldMk cId="184433931" sldId="641"/>
            <ac:spMk id="5" creationId="{11AD4C30-6AD3-4C6D-B14E-25EC705612BC}"/>
          </ac:spMkLst>
        </pc:spChg>
        <pc:spChg chg="add mod">
          <ac:chgData name="Maegan Boutot" userId="" providerId="" clId="Web-{DE6C86A7-5E07-4D57-B97A-2E55D76A8BF3}" dt="2021-08-11T23:50:46.207" v="695" actId="1076"/>
          <ac:spMkLst>
            <pc:docMk/>
            <pc:sldMk cId="184433931" sldId="641"/>
            <ac:spMk id="6" creationId="{FB633CE0-14B2-4107-822E-424597A6F1A5}"/>
          </ac:spMkLst>
        </pc:spChg>
      </pc:sldChg>
      <pc:sldChg chg="addSp delSp modSp new del">
        <pc:chgData name="Maegan Boutot" userId="" providerId="" clId="Web-{DE6C86A7-5E07-4D57-B97A-2E55D76A8BF3}" dt="2021-08-12T00:52:18.266" v="736"/>
        <pc:sldMkLst>
          <pc:docMk/>
          <pc:sldMk cId="480424907" sldId="642"/>
        </pc:sldMkLst>
        <pc:picChg chg="add del mod">
          <ac:chgData name="Maegan Boutot" userId="" providerId="" clId="Web-{DE6C86A7-5E07-4D57-B97A-2E55D76A8BF3}" dt="2021-08-12T00:51:31.671" v="725"/>
          <ac:picMkLst>
            <pc:docMk/>
            <pc:sldMk cId="480424907" sldId="642"/>
            <ac:picMk id="2" creationId="{4EB24266-2CA2-4437-BF55-9B92C942818D}"/>
          </ac:picMkLst>
        </pc:picChg>
        <pc:picChg chg="add mod">
          <ac:chgData name="Maegan Boutot" userId="" providerId="" clId="Web-{DE6C86A7-5E07-4D57-B97A-2E55D76A8BF3}" dt="2021-08-12T00:51:53.687" v="729" actId="1076"/>
          <ac:picMkLst>
            <pc:docMk/>
            <pc:sldMk cId="480424907" sldId="642"/>
            <ac:picMk id="3" creationId="{90A993D2-2D41-4BF2-AFFF-E212799422F7}"/>
          </ac:picMkLst>
        </pc:picChg>
      </pc:sldChg>
      <pc:sldChg chg="addSp modSp new mod ord setBg">
        <pc:chgData name="Maegan Boutot" userId="" providerId="" clId="Web-{DE6C86A7-5E07-4D57-B97A-2E55D76A8BF3}" dt="2021-08-12T01:36:35.763" v="1001"/>
        <pc:sldMkLst>
          <pc:docMk/>
          <pc:sldMk cId="2228642096" sldId="643"/>
        </pc:sldMkLst>
        <pc:spChg chg="mod">
          <ac:chgData name="Maegan Boutot" userId="" providerId="" clId="Web-{DE6C86A7-5E07-4D57-B97A-2E55D76A8BF3}" dt="2021-08-12T00:52:34.298" v="740" actId="20577"/>
          <ac:spMkLst>
            <pc:docMk/>
            <pc:sldMk cId="2228642096" sldId="643"/>
            <ac:spMk id="2" creationId="{5ABBF377-6711-4F59-9B2C-B82D4C46AD3F}"/>
          </ac:spMkLst>
        </pc:spChg>
        <pc:picChg chg="add mod">
          <ac:chgData name="Maegan Boutot" userId="" providerId="" clId="Web-{DE6C86A7-5E07-4D57-B97A-2E55D76A8BF3}" dt="2021-08-12T00:52:14.078" v="735" actId="14100"/>
          <ac:picMkLst>
            <pc:docMk/>
            <pc:sldMk cId="2228642096" sldId="643"/>
            <ac:picMk id="3" creationId="{99747AE2-0494-4EB9-9AA7-4C40C0790602}"/>
          </ac:picMkLst>
        </pc:picChg>
      </pc:sldChg>
      <pc:sldChg chg="addSp delSp modSp add mod replId setBg modShow">
        <pc:chgData name="Maegan Boutot" userId="" providerId="" clId="Web-{DE6C86A7-5E07-4D57-B97A-2E55D76A8BF3}" dt="2021-08-12T01:13:16.176" v="914" actId="20577"/>
        <pc:sldMkLst>
          <pc:docMk/>
          <pc:sldMk cId="921516910" sldId="644"/>
        </pc:sldMkLst>
        <pc:spChg chg="mod">
          <ac:chgData name="Maegan Boutot" userId="" providerId="" clId="Web-{DE6C86A7-5E07-4D57-B97A-2E55D76A8BF3}" dt="2021-08-12T00:56:28.773" v="753" actId="20577"/>
          <ac:spMkLst>
            <pc:docMk/>
            <pc:sldMk cId="921516910" sldId="644"/>
            <ac:spMk id="5" creationId="{00000000-0000-0000-0000-000000000000}"/>
          </ac:spMkLst>
        </pc:spChg>
        <pc:graphicFrameChg chg="mod modGraphic">
          <ac:chgData name="Maegan Boutot" userId="" providerId="" clId="Web-{DE6C86A7-5E07-4D57-B97A-2E55D76A8BF3}" dt="2021-08-12T01:13:16.176" v="914" actId="20577"/>
          <ac:graphicFrameMkLst>
            <pc:docMk/>
            <pc:sldMk cId="921516910" sldId="644"/>
            <ac:graphicFrameMk id="4" creationId="{00000000-0000-0000-0000-000000000000}"/>
          </ac:graphicFrameMkLst>
        </pc:graphicFrameChg>
        <pc:picChg chg="del">
          <ac:chgData name="Maegan Boutot" userId="" providerId="" clId="Web-{DE6C86A7-5E07-4D57-B97A-2E55D76A8BF3}" dt="2021-08-12T00:59:45.857" v="860"/>
          <ac:picMkLst>
            <pc:docMk/>
            <pc:sldMk cId="921516910" sldId="644"/>
            <ac:picMk id="14" creationId="{00000000-0000-0000-0000-000000000000}"/>
          </ac:picMkLst>
        </pc:picChg>
        <pc:picChg chg="add mod">
          <ac:chgData name="Maegan Boutot" userId="" providerId="" clId="Web-{DE6C86A7-5E07-4D57-B97A-2E55D76A8BF3}" dt="2021-08-12T01:01:04.281" v="864" actId="1076"/>
          <ac:picMkLst>
            <pc:docMk/>
            <pc:sldMk cId="921516910" sldId="644"/>
            <ac:picMk id="541" creationId="{B95D4897-B2E6-491A-AF8E-5AFB8030DB9D}"/>
          </ac:picMkLst>
        </pc:picChg>
      </pc:sldChg>
      <pc:sldChg chg="addSp modSp new mod ord setBg">
        <pc:chgData name="Maegan Boutot" userId="" providerId="" clId="Web-{DE6C86A7-5E07-4D57-B97A-2E55D76A8BF3}" dt="2021-08-12T01:36:58.373" v="1002"/>
        <pc:sldMkLst>
          <pc:docMk/>
          <pc:sldMk cId="4074892573" sldId="645"/>
        </pc:sldMkLst>
        <pc:spChg chg="mod">
          <ac:chgData name="Maegan Boutot" userId="" providerId="" clId="Web-{DE6C86A7-5E07-4D57-B97A-2E55D76A8BF3}" dt="2021-08-12T01:07:28.916" v="882" actId="20577"/>
          <ac:spMkLst>
            <pc:docMk/>
            <pc:sldMk cId="4074892573" sldId="645"/>
            <ac:spMk id="2" creationId="{69EEA126-8728-4EB4-962F-1F73D2FC1538}"/>
          </ac:spMkLst>
        </pc:spChg>
        <pc:picChg chg="add mod">
          <ac:chgData name="Maegan Boutot" userId="" providerId="" clId="Web-{DE6C86A7-5E07-4D57-B97A-2E55D76A8BF3}" dt="2021-08-12T01:07:16.916" v="879" actId="1076"/>
          <ac:picMkLst>
            <pc:docMk/>
            <pc:sldMk cId="4074892573" sldId="645"/>
            <ac:picMk id="3" creationId="{F9D7B80F-A43D-4723-9523-84F4C60AF087}"/>
          </ac:picMkLst>
        </pc:picChg>
      </pc:sldChg>
      <pc:sldChg chg="addSp delSp modSp new mod ord setBg">
        <pc:chgData name="Maegan Boutot" userId="" providerId="" clId="Web-{DE6C86A7-5E07-4D57-B97A-2E55D76A8BF3}" dt="2021-08-12T01:36:19.840" v="999"/>
        <pc:sldMkLst>
          <pc:docMk/>
          <pc:sldMk cId="4183497259" sldId="646"/>
        </pc:sldMkLst>
        <pc:spChg chg="mod">
          <ac:chgData name="Maegan Boutot" userId="" providerId="" clId="Web-{DE6C86A7-5E07-4D57-B97A-2E55D76A8BF3}" dt="2021-08-12T01:09:38.764" v="891" actId="20577"/>
          <ac:spMkLst>
            <pc:docMk/>
            <pc:sldMk cId="4183497259" sldId="646"/>
            <ac:spMk id="2" creationId="{343D5B6C-8034-4C79-9605-3CD2626F01E3}"/>
          </ac:spMkLst>
        </pc:spChg>
        <pc:picChg chg="add del mod modCrop">
          <ac:chgData name="Maegan Boutot" userId="" providerId="" clId="Web-{DE6C86A7-5E07-4D57-B97A-2E55D76A8BF3}" dt="2021-08-12T01:11:02.251" v="896"/>
          <ac:picMkLst>
            <pc:docMk/>
            <pc:sldMk cId="4183497259" sldId="646"/>
            <ac:picMk id="3" creationId="{8B9A46A2-8189-4424-A756-66C61F3748C7}"/>
          </ac:picMkLst>
        </pc:picChg>
        <pc:picChg chg="add mod modCrop">
          <ac:chgData name="Maegan Boutot" userId="" providerId="" clId="Web-{DE6C86A7-5E07-4D57-B97A-2E55D76A8BF3}" dt="2021-08-12T01:11:26.657" v="905" actId="1076"/>
          <ac:picMkLst>
            <pc:docMk/>
            <pc:sldMk cId="4183497259" sldId="646"/>
            <ac:picMk id="4" creationId="{738EF6B3-D602-4EA2-AB2A-8F19246A63C6}"/>
          </ac:picMkLst>
        </pc:picChg>
      </pc:sldChg>
      <pc:sldChg chg="addSp delSp modSp new mod setBg">
        <pc:chgData name="Maegan Boutot" userId="" providerId="" clId="Web-{DE6C86A7-5E07-4D57-B97A-2E55D76A8BF3}" dt="2021-08-12T01:21:05.549" v="968" actId="14100"/>
        <pc:sldMkLst>
          <pc:docMk/>
          <pc:sldMk cId="30446971" sldId="647"/>
        </pc:sldMkLst>
        <pc:spChg chg="mod">
          <ac:chgData name="Maegan Boutot" userId="" providerId="" clId="Web-{DE6C86A7-5E07-4D57-B97A-2E55D76A8BF3}" dt="2021-08-12T01:21:00.252" v="966" actId="1076"/>
          <ac:spMkLst>
            <pc:docMk/>
            <pc:sldMk cId="30446971" sldId="647"/>
            <ac:spMk id="2" creationId="{0E44011B-1EA1-47AA-93F3-0E64D69F0203}"/>
          </ac:spMkLst>
        </pc:spChg>
        <pc:picChg chg="add del mod">
          <ac:chgData name="Maegan Boutot" userId="" providerId="" clId="Web-{DE6C86A7-5E07-4D57-B97A-2E55D76A8BF3}" dt="2021-08-12T01:18:07.934" v="950"/>
          <ac:picMkLst>
            <pc:docMk/>
            <pc:sldMk cId="30446971" sldId="647"/>
            <ac:picMk id="3" creationId="{B99FAFC4-6DB9-46D9-851E-43D7FE351700}"/>
          </ac:picMkLst>
        </pc:picChg>
        <pc:picChg chg="add del mod">
          <ac:chgData name="Maegan Boutot" userId="" providerId="" clId="Web-{DE6C86A7-5E07-4D57-B97A-2E55D76A8BF3}" dt="2021-08-12T01:20:33.345" v="960"/>
          <ac:picMkLst>
            <pc:docMk/>
            <pc:sldMk cId="30446971" sldId="647"/>
            <ac:picMk id="4" creationId="{26A7108C-4557-4687-A1C3-5375ECD09887}"/>
          </ac:picMkLst>
        </pc:picChg>
        <pc:picChg chg="add mod">
          <ac:chgData name="Maegan Boutot" userId="" providerId="" clId="Web-{DE6C86A7-5E07-4D57-B97A-2E55D76A8BF3}" dt="2021-08-12T01:21:05.549" v="968" actId="14100"/>
          <ac:picMkLst>
            <pc:docMk/>
            <pc:sldMk cId="30446971" sldId="647"/>
            <ac:picMk id="5" creationId="{2C5FF43C-E8E2-4242-90C1-50D078709CB7}"/>
          </ac:picMkLst>
        </pc:picChg>
      </pc:sldChg>
      <pc:sldChg chg="addSp modSp new mod ord setBg">
        <pc:chgData name="Maegan Boutot" userId="" providerId="" clId="Web-{DE6C86A7-5E07-4D57-B97A-2E55D76A8BF3}" dt="2021-08-12T01:27:14.356" v="998"/>
        <pc:sldMkLst>
          <pc:docMk/>
          <pc:sldMk cId="3574605723" sldId="648"/>
        </pc:sldMkLst>
        <pc:spChg chg="mod">
          <ac:chgData name="Maegan Boutot" userId="" providerId="" clId="Web-{DE6C86A7-5E07-4D57-B97A-2E55D76A8BF3}" dt="2021-08-12T01:25:39.431" v="982" actId="20577"/>
          <ac:spMkLst>
            <pc:docMk/>
            <pc:sldMk cId="3574605723" sldId="648"/>
            <ac:spMk id="2" creationId="{A522AD27-39EE-475F-AB92-AECE72585519}"/>
          </ac:spMkLst>
        </pc:spChg>
        <pc:spChg chg="add mod">
          <ac:chgData name="Maegan Boutot" userId="" providerId="" clId="Web-{DE6C86A7-5E07-4D57-B97A-2E55D76A8BF3}" dt="2021-08-12T01:26:57.074" v="997" actId="1076"/>
          <ac:spMkLst>
            <pc:docMk/>
            <pc:sldMk cId="3574605723" sldId="648"/>
            <ac:spMk id="4" creationId="{BC07A136-31E0-4FF8-AD6B-D87CB5E0B796}"/>
          </ac:spMkLst>
        </pc:spChg>
        <pc:spChg chg="add mod">
          <ac:chgData name="Maegan Boutot" userId="" providerId="" clId="Web-{DE6C86A7-5E07-4D57-B97A-2E55D76A8BF3}" dt="2021-08-12T01:26:54.058" v="996" actId="1076"/>
          <ac:spMkLst>
            <pc:docMk/>
            <pc:sldMk cId="3574605723" sldId="648"/>
            <ac:spMk id="5" creationId="{11B0B320-FA70-4441-8A5C-67D2FAA1A5DE}"/>
          </ac:spMkLst>
        </pc:spChg>
        <pc:spChg chg="add mod">
          <ac:chgData name="Maegan Boutot" userId="" providerId="" clId="Web-{DE6C86A7-5E07-4D57-B97A-2E55D76A8BF3}" dt="2021-08-12T01:26:50.058" v="995" actId="1076"/>
          <ac:spMkLst>
            <pc:docMk/>
            <pc:sldMk cId="3574605723" sldId="648"/>
            <ac:spMk id="6" creationId="{B78DC613-C7FC-4709-9DB8-D53104E90489}"/>
          </ac:spMkLst>
        </pc:spChg>
        <pc:picChg chg="add mod">
          <ac:chgData name="Maegan Boutot" userId="" providerId="" clId="Web-{DE6C86A7-5E07-4D57-B97A-2E55D76A8BF3}" dt="2021-08-12T01:26:47.089" v="994" actId="14100"/>
          <ac:picMkLst>
            <pc:docMk/>
            <pc:sldMk cId="3574605723" sldId="648"/>
            <ac:picMk id="3" creationId="{DBA07CF9-F223-4BC5-937D-48B567AA2D55}"/>
          </ac:picMkLst>
        </pc:picChg>
      </pc:sldChg>
      <pc:sldChg chg="addSp delSp modSp new mod ord setBg">
        <pc:chgData name="Maegan Boutot" userId="" providerId="" clId="Web-{DE6C86A7-5E07-4D57-B97A-2E55D76A8BF3}" dt="2021-08-12T01:42:26.819" v="1066" actId="1076"/>
        <pc:sldMkLst>
          <pc:docMk/>
          <pc:sldMk cId="998792477" sldId="649"/>
        </pc:sldMkLst>
        <pc:spChg chg="mod">
          <ac:chgData name="Maegan Boutot" userId="" providerId="" clId="Web-{DE6C86A7-5E07-4D57-B97A-2E55D76A8BF3}" dt="2021-08-12T01:39:21.127" v="1021" actId="1076"/>
          <ac:spMkLst>
            <pc:docMk/>
            <pc:sldMk cId="998792477" sldId="649"/>
            <ac:spMk id="2" creationId="{6564724C-8176-432A-BAE0-1AE8917BC047}"/>
          </ac:spMkLst>
        </pc:spChg>
        <pc:spChg chg="add mod">
          <ac:chgData name="Maegan Boutot" userId="" providerId="" clId="Web-{DE6C86A7-5E07-4D57-B97A-2E55D76A8BF3}" dt="2021-08-12T01:42:23.772" v="1065" actId="1076"/>
          <ac:spMkLst>
            <pc:docMk/>
            <pc:sldMk cId="998792477" sldId="649"/>
            <ac:spMk id="5" creationId="{70D8A0AC-9E10-4EF0-ACE8-E0C9E34AE77B}"/>
          </ac:spMkLst>
        </pc:spChg>
        <pc:spChg chg="add mod">
          <ac:chgData name="Maegan Boutot" userId="" providerId="" clId="Web-{DE6C86A7-5E07-4D57-B97A-2E55D76A8BF3}" dt="2021-08-12T01:42:20.382" v="1064" actId="1076"/>
          <ac:spMkLst>
            <pc:docMk/>
            <pc:sldMk cId="998792477" sldId="649"/>
            <ac:spMk id="6" creationId="{8010E966-4A5C-42B3-9F3A-2E9C00D6EA73}"/>
          </ac:spMkLst>
        </pc:spChg>
        <pc:spChg chg="add mod">
          <ac:chgData name="Maegan Boutot" userId="" providerId="" clId="Web-{DE6C86A7-5E07-4D57-B97A-2E55D76A8BF3}" dt="2021-08-12T01:42:18.272" v="1063" actId="1076"/>
          <ac:spMkLst>
            <pc:docMk/>
            <pc:sldMk cId="998792477" sldId="649"/>
            <ac:spMk id="7" creationId="{CA779E9E-1090-41BD-AFB4-E60D03F9E660}"/>
          </ac:spMkLst>
        </pc:spChg>
        <pc:spChg chg="add mod">
          <ac:chgData name="Maegan Boutot" userId="" providerId="" clId="Web-{DE6C86A7-5E07-4D57-B97A-2E55D76A8BF3}" dt="2021-08-12T01:42:26.819" v="1066" actId="1076"/>
          <ac:spMkLst>
            <pc:docMk/>
            <pc:sldMk cId="998792477" sldId="649"/>
            <ac:spMk id="8" creationId="{D870DB90-6267-4DA4-8844-0CE1F170BB9A}"/>
          </ac:spMkLst>
        </pc:spChg>
        <pc:picChg chg="add del mod">
          <ac:chgData name="Maegan Boutot" userId="" providerId="" clId="Web-{DE6C86A7-5E07-4D57-B97A-2E55D76A8BF3}" dt="2021-08-12T01:39:03.923" v="1015"/>
          <ac:picMkLst>
            <pc:docMk/>
            <pc:sldMk cId="998792477" sldId="649"/>
            <ac:picMk id="3" creationId="{B3843AA9-738F-4A48-A635-CA60BA1DBDC2}"/>
          </ac:picMkLst>
        </pc:picChg>
        <pc:picChg chg="add mod">
          <ac:chgData name="Maegan Boutot" userId="" providerId="" clId="Web-{DE6C86A7-5E07-4D57-B97A-2E55D76A8BF3}" dt="2021-08-12T01:42:12.756" v="1061" actId="14100"/>
          <ac:picMkLst>
            <pc:docMk/>
            <pc:sldMk cId="998792477" sldId="649"/>
            <ac:picMk id="4" creationId="{03EC70A9-34A2-469F-AE40-FDCCEB09F2B2}"/>
          </ac:picMkLst>
        </pc:picChg>
      </pc:sldChg>
      <pc:sldChg chg="addSp delSp modSp new mod setBg">
        <pc:chgData name="Maegan Boutot" userId="" providerId="" clId="Web-{DE6C86A7-5E07-4D57-B97A-2E55D76A8BF3}" dt="2021-08-12T01:45:06.045" v="1082" actId="1076"/>
        <pc:sldMkLst>
          <pc:docMk/>
          <pc:sldMk cId="824250694" sldId="650"/>
        </pc:sldMkLst>
        <pc:spChg chg="mod">
          <ac:chgData name="Maegan Boutot" userId="" providerId="" clId="Web-{DE6C86A7-5E07-4D57-B97A-2E55D76A8BF3}" dt="2021-08-12T01:45:00.217" v="1079" actId="14100"/>
          <ac:spMkLst>
            <pc:docMk/>
            <pc:sldMk cId="824250694" sldId="650"/>
            <ac:spMk id="2" creationId="{DBE62DAA-38CC-4492-8C17-F9693CED0B40}"/>
          </ac:spMkLst>
        </pc:spChg>
        <pc:spChg chg="del">
          <ac:chgData name="Maegan Boutot" userId="" providerId="" clId="Web-{DE6C86A7-5E07-4D57-B97A-2E55D76A8BF3}" dt="2021-08-12T01:44:09.997" v="1068"/>
          <ac:spMkLst>
            <pc:docMk/>
            <pc:sldMk cId="824250694" sldId="650"/>
            <ac:spMk id="3" creationId="{A4F9F941-4C0A-499E-86BD-47E60B29C876}"/>
          </ac:spMkLst>
        </pc:spChg>
        <pc:picChg chg="add mod">
          <ac:chgData name="Maegan Boutot" userId="" providerId="" clId="Web-{DE6C86A7-5E07-4D57-B97A-2E55D76A8BF3}" dt="2021-08-12T01:45:06.045" v="1082" actId="1076"/>
          <ac:picMkLst>
            <pc:docMk/>
            <pc:sldMk cId="824250694" sldId="650"/>
            <ac:picMk id="4" creationId="{A0481B9F-DBDA-4DBB-AF2A-33E93D18DD6B}"/>
          </ac:picMkLst>
        </pc:picChg>
      </pc:sldChg>
      <pc:sldChg chg="addSp modSp add replId">
        <pc:chgData name="Maegan Boutot" userId="" providerId="" clId="Web-{DE6C86A7-5E07-4D57-B97A-2E55D76A8BF3}" dt="2021-08-12T01:50:33.748" v="1141" actId="20577"/>
        <pc:sldMkLst>
          <pc:docMk/>
          <pc:sldMk cId="1105423187" sldId="651"/>
        </pc:sldMkLst>
        <pc:spChg chg="add mod">
          <ac:chgData name="Maegan Boutot" userId="" providerId="" clId="Web-{DE6C86A7-5E07-4D57-B97A-2E55D76A8BF3}" dt="2021-08-12T01:50:33.748" v="1141" actId="20577"/>
          <ac:spMkLst>
            <pc:docMk/>
            <pc:sldMk cId="1105423187" sldId="651"/>
            <ac:spMk id="3" creationId="{01530BA6-82EE-4C50-897F-67B92AFA0739}"/>
          </ac:spMkLst>
        </pc:spChg>
      </pc:sldChg>
      <pc:sldChg chg="new del">
        <pc:chgData name="Maegan Boutot" userId="" providerId="" clId="Web-{DE6C86A7-5E07-4D57-B97A-2E55D76A8BF3}" dt="2021-08-12T01:57:26.683" v="1146"/>
        <pc:sldMkLst>
          <pc:docMk/>
          <pc:sldMk cId="1107919342" sldId="652"/>
        </pc:sldMkLst>
      </pc:sldChg>
      <pc:sldChg chg="modSp new">
        <pc:chgData name="Maegan Boutot" userId="" providerId="" clId="Web-{DE6C86A7-5E07-4D57-B97A-2E55D76A8BF3}" dt="2021-08-12T01:57:46.308" v="1179" actId="1076"/>
        <pc:sldMkLst>
          <pc:docMk/>
          <pc:sldMk cId="1765588359" sldId="652"/>
        </pc:sldMkLst>
        <pc:spChg chg="mod">
          <ac:chgData name="Maegan Boutot" userId="" providerId="" clId="Web-{DE6C86A7-5E07-4D57-B97A-2E55D76A8BF3}" dt="2021-08-12T01:57:46.308" v="1179" actId="1076"/>
          <ac:spMkLst>
            <pc:docMk/>
            <pc:sldMk cId="1765588359" sldId="652"/>
            <ac:spMk id="2" creationId="{F9F314AD-DB9A-4497-A0F5-E2A2865EC1A5}"/>
          </ac:spMkLst>
        </pc:spChg>
      </pc:sldChg>
    </pc:docChg>
  </pc:docChgLst>
  <pc:docChgLst>
    <pc:chgData name="Maegan Boutot" userId="kzOWCMCRp4kIejeuFW5lWAx8fHRZKLZZ0K26k3/wDDk=" providerId="None" clId="Web-{E5537687-DB6A-465F-8F58-38314DBC8935}"/>
    <pc:docChg chg="addSld delSld modSld sldOrd">
      <pc:chgData name="Maegan Boutot" userId="kzOWCMCRp4kIejeuFW5lWAx8fHRZKLZZ0K26k3/wDDk=" providerId="None" clId="Web-{E5537687-DB6A-465F-8F58-38314DBC8935}" dt="2021-08-11T22:02:42.822" v="193"/>
      <pc:docMkLst>
        <pc:docMk/>
      </pc:docMkLst>
      <pc:sldChg chg="ord">
        <pc:chgData name="Maegan Boutot" userId="kzOWCMCRp4kIejeuFW5lWAx8fHRZKLZZ0K26k3/wDDk=" providerId="None" clId="Web-{E5537687-DB6A-465F-8F58-38314DBC8935}" dt="2021-08-11T22:02:42.822" v="193"/>
        <pc:sldMkLst>
          <pc:docMk/>
          <pc:sldMk cId="3837362041" sldId="544"/>
        </pc:sldMkLst>
      </pc:sldChg>
      <pc:sldChg chg="del">
        <pc:chgData name="Maegan Boutot" userId="kzOWCMCRp4kIejeuFW5lWAx8fHRZKLZZ0K26k3/wDDk=" providerId="None" clId="Web-{E5537687-DB6A-465F-8F58-38314DBC8935}" dt="2021-08-11T21:56:08.298" v="131"/>
        <pc:sldMkLst>
          <pc:docMk/>
          <pc:sldMk cId="331922525" sldId="545"/>
        </pc:sldMkLst>
      </pc:sldChg>
      <pc:sldChg chg="del">
        <pc:chgData name="Maegan Boutot" userId="kzOWCMCRp4kIejeuFW5lWAx8fHRZKLZZ0K26k3/wDDk=" providerId="None" clId="Web-{E5537687-DB6A-465F-8F58-38314DBC8935}" dt="2021-08-11T21:56:10.173" v="132"/>
        <pc:sldMkLst>
          <pc:docMk/>
          <pc:sldMk cId="2110391139" sldId="548"/>
        </pc:sldMkLst>
      </pc:sldChg>
      <pc:sldChg chg="del">
        <pc:chgData name="Maegan Boutot" userId="kzOWCMCRp4kIejeuFW5lWAx8fHRZKLZZ0K26k3/wDDk=" providerId="None" clId="Web-{E5537687-DB6A-465F-8F58-38314DBC8935}" dt="2021-08-11T21:56:17.126" v="133"/>
        <pc:sldMkLst>
          <pc:docMk/>
          <pc:sldMk cId="2234169694" sldId="557"/>
        </pc:sldMkLst>
      </pc:sldChg>
      <pc:sldChg chg="del">
        <pc:chgData name="Maegan Boutot" userId="kzOWCMCRp4kIejeuFW5lWAx8fHRZKLZZ0K26k3/wDDk=" providerId="None" clId="Web-{E5537687-DB6A-465F-8F58-38314DBC8935}" dt="2021-08-11T21:56:05.017" v="130"/>
        <pc:sldMkLst>
          <pc:docMk/>
          <pc:sldMk cId="3813067541" sldId="559"/>
        </pc:sldMkLst>
      </pc:sldChg>
      <pc:sldChg chg="ord">
        <pc:chgData name="Maegan Boutot" userId="kzOWCMCRp4kIejeuFW5lWAx8fHRZKLZZ0K26k3/wDDk=" providerId="None" clId="Web-{E5537687-DB6A-465F-8F58-38314DBC8935}" dt="2021-08-11T21:36:48.396" v="5"/>
        <pc:sldMkLst>
          <pc:docMk/>
          <pc:sldMk cId="1031164235" sldId="582"/>
        </pc:sldMkLst>
      </pc:sldChg>
      <pc:sldChg chg="ord">
        <pc:chgData name="Maegan Boutot" userId="kzOWCMCRp4kIejeuFW5lWAx8fHRZKLZZ0K26k3/wDDk=" providerId="None" clId="Web-{E5537687-DB6A-465F-8F58-38314DBC8935}" dt="2021-08-11T21:36:48.396" v="4"/>
        <pc:sldMkLst>
          <pc:docMk/>
          <pc:sldMk cId="2047591665" sldId="584"/>
        </pc:sldMkLst>
      </pc:sldChg>
      <pc:sldChg chg="ord">
        <pc:chgData name="Maegan Boutot" userId="kzOWCMCRp4kIejeuFW5lWAx8fHRZKLZZ0K26k3/wDDk=" providerId="None" clId="Web-{E5537687-DB6A-465F-8F58-38314DBC8935}" dt="2021-08-11T21:36:48.396" v="3"/>
        <pc:sldMkLst>
          <pc:docMk/>
          <pc:sldMk cId="478735805" sldId="585"/>
        </pc:sldMkLst>
      </pc:sldChg>
      <pc:sldChg chg="modSp ord">
        <pc:chgData name="Maegan Boutot" userId="kzOWCMCRp4kIejeuFW5lWAx8fHRZKLZZ0K26k3/wDDk=" providerId="None" clId="Web-{E5537687-DB6A-465F-8F58-38314DBC8935}" dt="2021-08-11T21:54:37.734" v="123" actId="20577"/>
        <pc:sldMkLst>
          <pc:docMk/>
          <pc:sldMk cId="221599240" sldId="586"/>
        </pc:sldMkLst>
        <pc:spChg chg="mod">
          <ac:chgData name="Maegan Boutot" userId="kzOWCMCRp4kIejeuFW5lWAx8fHRZKLZZ0K26k3/wDDk=" providerId="None" clId="Web-{E5537687-DB6A-465F-8F58-38314DBC8935}" dt="2021-08-11T21:54:37.734" v="123" actId="20577"/>
          <ac:spMkLst>
            <pc:docMk/>
            <pc:sldMk cId="221599240" sldId="586"/>
            <ac:spMk id="2" creationId="{10EBF36B-1B8C-4CFC-B06E-E7ED6437569F}"/>
          </ac:spMkLst>
        </pc:spChg>
      </pc:sldChg>
      <pc:sldChg chg="addSp ord">
        <pc:chgData name="Maegan Boutot" userId="kzOWCMCRp4kIejeuFW5lWAx8fHRZKLZZ0K26k3/wDDk=" providerId="None" clId="Web-{E5537687-DB6A-465F-8F58-38314DBC8935}" dt="2021-08-11T21:55:51.876" v="128"/>
        <pc:sldMkLst>
          <pc:docMk/>
          <pc:sldMk cId="3294492601" sldId="587"/>
        </pc:sldMkLst>
        <pc:spChg chg="add">
          <ac:chgData name="Maegan Boutot" userId="kzOWCMCRp4kIejeuFW5lWAx8fHRZKLZZ0K26k3/wDDk=" providerId="None" clId="Web-{E5537687-DB6A-465F-8F58-38314DBC8935}" dt="2021-08-11T21:55:51.876" v="128"/>
          <ac:spMkLst>
            <pc:docMk/>
            <pc:sldMk cId="3294492601" sldId="587"/>
            <ac:spMk id="4" creationId="{898F3F3A-6255-44B3-B2FA-77154D448DAD}"/>
          </ac:spMkLst>
        </pc:spChg>
      </pc:sldChg>
      <pc:sldChg chg="ord">
        <pc:chgData name="Maegan Boutot" userId="kzOWCMCRp4kIejeuFW5lWAx8fHRZKLZZ0K26k3/wDDk=" providerId="None" clId="Web-{E5537687-DB6A-465F-8F58-38314DBC8935}" dt="2021-08-11T21:55:53.642" v="129"/>
        <pc:sldMkLst>
          <pc:docMk/>
          <pc:sldMk cId="3606709840" sldId="589"/>
        </pc:sldMkLst>
      </pc:sldChg>
      <pc:sldChg chg="ord">
        <pc:chgData name="Maegan Boutot" userId="kzOWCMCRp4kIejeuFW5lWAx8fHRZKLZZ0K26k3/wDDk=" providerId="None" clId="Web-{E5537687-DB6A-465F-8F58-38314DBC8935}" dt="2021-08-11T21:55:33.501" v="125"/>
        <pc:sldMkLst>
          <pc:docMk/>
          <pc:sldMk cId="4020733971" sldId="632"/>
        </pc:sldMkLst>
      </pc:sldChg>
      <pc:sldChg chg="modSp new">
        <pc:chgData name="Maegan Boutot" userId="kzOWCMCRp4kIejeuFW5lWAx8fHRZKLZZ0K26k3/wDDk=" providerId="None" clId="Web-{E5537687-DB6A-465F-8F58-38314DBC8935}" dt="2021-08-11T22:02:04.931" v="192" actId="20577"/>
        <pc:sldMkLst>
          <pc:docMk/>
          <pc:sldMk cId="10243693" sldId="633"/>
        </pc:sldMkLst>
        <pc:spChg chg="mod">
          <ac:chgData name="Maegan Boutot" userId="kzOWCMCRp4kIejeuFW5lWAx8fHRZKLZZ0K26k3/wDDk=" providerId="None" clId="Web-{E5537687-DB6A-465F-8F58-38314DBC8935}" dt="2021-08-11T22:00:35.804" v="137" actId="20577"/>
          <ac:spMkLst>
            <pc:docMk/>
            <pc:sldMk cId="10243693" sldId="633"/>
            <ac:spMk id="2" creationId="{38D3DE2C-8AD6-44DA-A163-465FA3204830}"/>
          </ac:spMkLst>
        </pc:spChg>
        <pc:spChg chg="mod">
          <ac:chgData name="Maegan Boutot" userId="kzOWCMCRp4kIejeuFW5lWAx8fHRZKLZZ0K26k3/wDDk=" providerId="None" clId="Web-{E5537687-DB6A-465F-8F58-38314DBC8935}" dt="2021-08-11T22:02:04.931" v="192" actId="20577"/>
          <ac:spMkLst>
            <pc:docMk/>
            <pc:sldMk cId="10243693" sldId="633"/>
            <ac:spMk id="3" creationId="{AE25EE03-0772-4116-9995-F13C6126CCB7}"/>
          </ac:spMkLst>
        </pc:spChg>
      </pc:sldChg>
    </pc:docChg>
  </pc:docChgLst>
  <pc:docChgLst>
    <pc:chgData name="Maegan Boutot" clId="Web-{6C43AC55-FC8C-4578-A1C5-946AC5CEC321}"/>
    <pc:docChg chg="addSld delSld modSld sldOrd">
      <pc:chgData name="Maegan Boutot" userId="" providerId="" clId="Web-{6C43AC55-FC8C-4578-A1C5-946AC5CEC321}" dt="2021-07-08T02:20:15.582" v="84" actId="1076"/>
      <pc:docMkLst>
        <pc:docMk/>
      </pc:docMkLst>
      <pc:sldChg chg="ord">
        <pc:chgData name="Maegan Boutot" userId="" providerId="" clId="Web-{6C43AC55-FC8C-4578-A1C5-946AC5CEC321}" dt="2021-07-08T01:51:22.422" v="51"/>
        <pc:sldMkLst>
          <pc:docMk/>
          <pc:sldMk cId="3070543169" sldId="504"/>
        </pc:sldMkLst>
      </pc:sldChg>
      <pc:sldChg chg="addSp delSp modSp del">
        <pc:chgData name="Maegan Boutot" userId="" providerId="" clId="Web-{6C43AC55-FC8C-4578-A1C5-946AC5CEC321}" dt="2021-07-08T01:50:50.375" v="48"/>
        <pc:sldMkLst>
          <pc:docMk/>
          <pc:sldMk cId="368260537" sldId="565"/>
        </pc:sldMkLst>
        <pc:picChg chg="add del mod">
          <ac:chgData name="Maegan Boutot" userId="" providerId="" clId="Web-{6C43AC55-FC8C-4578-A1C5-946AC5CEC321}" dt="2021-07-08T01:47:18.525" v="6"/>
          <ac:picMkLst>
            <pc:docMk/>
            <pc:sldMk cId="368260537" sldId="565"/>
            <ac:picMk id="2" creationId="{DF3CE5B9-CA95-40EC-A5D9-D31480C0C684}"/>
          </ac:picMkLst>
        </pc:picChg>
        <pc:picChg chg="add mod">
          <ac:chgData name="Maegan Boutot" userId="" providerId="" clId="Web-{6C43AC55-FC8C-4578-A1C5-946AC5CEC321}" dt="2021-07-08T01:49:03.278" v="17" actId="1076"/>
          <ac:picMkLst>
            <pc:docMk/>
            <pc:sldMk cId="368260537" sldId="565"/>
            <ac:picMk id="3" creationId="{4D74E8BF-C6C1-4B1A-9227-D0584A747D13}"/>
          </ac:picMkLst>
        </pc:picChg>
      </pc:sldChg>
      <pc:sldChg chg="addSp delSp modSp new ord">
        <pc:chgData name="Maegan Boutot" userId="" providerId="" clId="Web-{6C43AC55-FC8C-4578-A1C5-946AC5CEC321}" dt="2021-07-08T02:20:15.582" v="84" actId="1076"/>
        <pc:sldMkLst>
          <pc:docMk/>
          <pc:sldMk cId="3332231595" sldId="566"/>
        </pc:sldMkLst>
        <pc:spChg chg="mod">
          <ac:chgData name="Maegan Boutot" userId="" providerId="" clId="Web-{6C43AC55-FC8C-4578-A1C5-946AC5CEC321}" dt="2021-07-08T02:10:35.831" v="78" actId="1076"/>
          <ac:spMkLst>
            <pc:docMk/>
            <pc:sldMk cId="3332231595" sldId="566"/>
            <ac:spMk id="2" creationId="{2013990B-7F95-4D25-B5CD-5B1EA80A11F2}"/>
          </ac:spMkLst>
        </pc:spChg>
        <pc:picChg chg="add del mod">
          <ac:chgData name="Maegan Boutot" userId="" providerId="" clId="Web-{6C43AC55-FC8C-4578-A1C5-946AC5CEC321}" dt="2021-07-08T02:11:38.333" v="79"/>
          <ac:picMkLst>
            <pc:docMk/>
            <pc:sldMk cId="3332231595" sldId="566"/>
            <ac:picMk id="4" creationId="{061C8B5A-5509-4A68-99BB-AE0FDBE9C85A}"/>
          </ac:picMkLst>
        </pc:picChg>
        <pc:picChg chg="add mod">
          <ac:chgData name="Maegan Boutot" userId="" providerId="" clId="Web-{6C43AC55-FC8C-4578-A1C5-946AC5CEC321}" dt="2021-07-08T02:20:15.582" v="84" actId="1076"/>
          <ac:picMkLst>
            <pc:docMk/>
            <pc:sldMk cId="3332231595" sldId="566"/>
            <ac:picMk id="5" creationId="{E0FC54D9-1CA7-44C4-834F-A9F67B74CB4D}"/>
          </ac:picMkLst>
        </pc:picChg>
      </pc:sldChg>
      <pc:sldChg chg="addSp delSp modSp add replId">
        <pc:chgData name="Maegan Boutot" userId="" providerId="" clId="Web-{6C43AC55-FC8C-4578-A1C5-946AC5CEC321}" dt="2021-07-08T02:00:35.501" v="61" actId="14100"/>
        <pc:sldMkLst>
          <pc:docMk/>
          <pc:sldMk cId="3564937768" sldId="567"/>
        </pc:sldMkLst>
        <pc:spChg chg="mod">
          <ac:chgData name="Maegan Boutot" userId="" providerId="" clId="Web-{6C43AC55-FC8C-4578-A1C5-946AC5CEC321}" dt="2021-07-08T01:52:31.252" v="56" actId="20577"/>
          <ac:spMkLst>
            <pc:docMk/>
            <pc:sldMk cId="3564937768" sldId="567"/>
            <ac:spMk id="2" creationId="{2013990B-7F95-4D25-B5CD-5B1EA80A11F2}"/>
          </ac:spMkLst>
        </pc:spChg>
        <pc:picChg chg="add mod">
          <ac:chgData name="Maegan Boutot" userId="" providerId="" clId="Web-{6C43AC55-FC8C-4578-A1C5-946AC5CEC321}" dt="2021-07-08T02:00:35.501" v="61" actId="14100"/>
          <ac:picMkLst>
            <pc:docMk/>
            <pc:sldMk cId="3564937768" sldId="567"/>
            <ac:picMk id="3" creationId="{E1069E2C-B85D-4D29-BAC8-1B9093B990D5}"/>
          </ac:picMkLst>
        </pc:picChg>
        <pc:picChg chg="del">
          <ac:chgData name="Maegan Boutot" userId="" providerId="" clId="Web-{6C43AC55-FC8C-4578-A1C5-946AC5CEC321}" dt="2021-07-08T01:51:24.125" v="52"/>
          <ac:picMkLst>
            <pc:docMk/>
            <pc:sldMk cId="3564937768" sldId="567"/>
            <ac:picMk id="4" creationId="{061C8B5A-5509-4A68-99BB-AE0FDBE9C85A}"/>
          </ac:picMkLst>
        </pc:picChg>
      </pc:sldChg>
      <pc:sldChg chg="addSp delSp modSp add replId">
        <pc:chgData name="Maegan Boutot" userId="" providerId="" clId="Web-{6C43AC55-FC8C-4578-A1C5-946AC5CEC321}" dt="2021-07-08T02:01:21.300" v="65" actId="14100"/>
        <pc:sldMkLst>
          <pc:docMk/>
          <pc:sldMk cId="1989308608" sldId="568"/>
        </pc:sldMkLst>
        <pc:spChg chg="mod">
          <ac:chgData name="Maegan Boutot" userId="" providerId="" clId="Web-{6C43AC55-FC8C-4578-A1C5-946AC5CEC321}" dt="2021-07-08T01:51:30.266" v="54" actId="20577"/>
          <ac:spMkLst>
            <pc:docMk/>
            <pc:sldMk cId="1989308608" sldId="568"/>
            <ac:spMk id="2" creationId="{2013990B-7F95-4D25-B5CD-5B1EA80A11F2}"/>
          </ac:spMkLst>
        </pc:spChg>
        <pc:picChg chg="add mod">
          <ac:chgData name="Maegan Boutot" userId="" providerId="" clId="Web-{6C43AC55-FC8C-4578-A1C5-946AC5CEC321}" dt="2021-07-08T02:01:21.300" v="65" actId="14100"/>
          <ac:picMkLst>
            <pc:docMk/>
            <pc:sldMk cId="1989308608" sldId="568"/>
            <ac:picMk id="3" creationId="{F3138256-7054-4C3E-BF77-F615383989B4}"/>
          </ac:picMkLst>
        </pc:picChg>
        <pc:picChg chg="del">
          <ac:chgData name="Maegan Boutot" userId="" providerId="" clId="Web-{6C43AC55-FC8C-4578-A1C5-946AC5CEC321}" dt="2021-07-08T01:51:26.688" v="53"/>
          <ac:picMkLst>
            <pc:docMk/>
            <pc:sldMk cId="1989308608" sldId="568"/>
            <ac:picMk id="4" creationId="{061C8B5A-5509-4A68-99BB-AE0FDBE9C85A}"/>
          </ac:picMkLst>
        </pc:picChg>
      </pc:sldChg>
      <pc:sldChg chg="add replId">
        <pc:chgData name="Maegan Boutot" userId="" providerId="" clId="Web-{6C43AC55-FC8C-4578-A1C5-946AC5CEC321}" dt="2021-07-08T02:10:08.299" v="66"/>
        <pc:sldMkLst>
          <pc:docMk/>
          <pc:sldMk cId="2766788432" sldId="569"/>
        </pc:sldMkLst>
      </pc:sldChg>
    </pc:docChg>
  </pc:docChgLst>
  <pc:docChgLst>
    <pc:chgData name="Maegan Boutot" clId="Web-{40803C3D-E678-490C-9B9D-CA5FC201D15A}"/>
    <pc:docChg chg="addSld delSld modSld sldOrd">
      <pc:chgData name="Maegan Boutot" userId="" providerId="" clId="Web-{40803C3D-E678-490C-9B9D-CA5FC201D15A}" dt="2021-08-07T02:36:37.951" v="468" actId="20577"/>
      <pc:docMkLst>
        <pc:docMk/>
      </pc:docMkLst>
      <pc:sldChg chg="ord">
        <pc:chgData name="Maegan Boutot" userId="" providerId="" clId="Web-{40803C3D-E678-490C-9B9D-CA5FC201D15A}" dt="2021-08-07T02:18:39.946" v="395"/>
        <pc:sldMkLst>
          <pc:docMk/>
          <pc:sldMk cId="129979609" sldId="396"/>
        </pc:sldMkLst>
      </pc:sldChg>
      <pc:sldChg chg="ord">
        <pc:chgData name="Maegan Boutot" userId="" providerId="" clId="Web-{40803C3D-E678-490C-9B9D-CA5FC201D15A}" dt="2021-08-07T02:18:39.946" v="399"/>
        <pc:sldMkLst>
          <pc:docMk/>
          <pc:sldMk cId="0" sldId="479"/>
        </pc:sldMkLst>
      </pc:sldChg>
      <pc:sldChg chg="del ord">
        <pc:chgData name="Maegan Boutot" userId="" providerId="" clId="Web-{40803C3D-E678-490C-9B9D-CA5FC201D15A}" dt="2021-08-07T02:10:24.665" v="174"/>
        <pc:sldMkLst>
          <pc:docMk/>
          <pc:sldMk cId="0" sldId="483"/>
        </pc:sldMkLst>
      </pc:sldChg>
      <pc:sldChg chg="del">
        <pc:chgData name="Maegan Boutot" userId="" providerId="" clId="Web-{40803C3D-E678-490C-9B9D-CA5FC201D15A}" dt="2021-08-07T02:18:07.523" v="391"/>
        <pc:sldMkLst>
          <pc:docMk/>
          <pc:sldMk cId="166943545" sldId="501"/>
        </pc:sldMkLst>
      </pc:sldChg>
      <pc:sldChg chg="del ord">
        <pc:chgData name="Maegan Boutot" userId="" providerId="" clId="Web-{40803C3D-E678-490C-9B9D-CA5FC201D15A}" dt="2021-08-07T02:20:51.546" v="413"/>
        <pc:sldMkLst>
          <pc:docMk/>
          <pc:sldMk cId="1723015426" sldId="519"/>
        </pc:sldMkLst>
      </pc:sldChg>
      <pc:sldChg chg="del">
        <pc:chgData name="Maegan Boutot" userId="" providerId="" clId="Web-{40803C3D-E678-490C-9B9D-CA5FC201D15A}" dt="2021-08-07T02:18:11.773" v="392"/>
        <pc:sldMkLst>
          <pc:docMk/>
          <pc:sldMk cId="2316226452" sldId="520"/>
        </pc:sldMkLst>
      </pc:sldChg>
      <pc:sldChg chg="del">
        <pc:chgData name="Maegan Boutot" userId="" providerId="" clId="Web-{40803C3D-E678-490C-9B9D-CA5FC201D15A}" dt="2021-08-07T02:00:58.521" v="136"/>
        <pc:sldMkLst>
          <pc:docMk/>
          <pc:sldMk cId="169244231" sldId="524"/>
        </pc:sldMkLst>
      </pc:sldChg>
      <pc:sldChg chg="del">
        <pc:chgData name="Maegan Boutot" userId="" providerId="" clId="Web-{40803C3D-E678-490C-9B9D-CA5FC201D15A}" dt="2021-08-07T02:02:50.009" v="145"/>
        <pc:sldMkLst>
          <pc:docMk/>
          <pc:sldMk cId="4216426633" sldId="525"/>
        </pc:sldMkLst>
      </pc:sldChg>
      <pc:sldChg chg="del">
        <pc:chgData name="Maegan Boutot" userId="" providerId="" clId="Web-{40803C3D-E678-490C-9B9D-CA5FC201D15A}" dt="2021-08-07T02:02:46.134" v="144"/>
        <pc:sldMkLst>
          <pc:docMk/>
          <pc:sldMk cId="2640782117" sldId="530"/>
        </pc:sldMkLst>
      </pc:sldChg>
      <pc:sldChg chg="addSp delSp modSp ord">
        <pc:chgData name="Maegan Boutot" userId="" providerId="" clId="Web-{40803C3D-E678-490C-9B9D-CA5FC201D15A}" dt="2021-08-07T02:20:26.357" v="411"/>
        <pc:sldMkLst>
          <pc:docMk/>
          <pc:sldMk cId="1656374122" sldId="532"/>
        </pc:sldMkLst>
        <pc:spChg chg="mod">
          <ac:chgData name="Maegan Boutot" userId="" providerId="" clId="Web-{40803C3D-E678-490C-9B9D-CA5FC201D15A}" dt="2021-08-07T01:11:22.069" v="82" actId="1076"/>
          <ac:spMkLst>
            <pc:docMk/>
            <pc:sldMk cId="1656374122" sldId="532"/>
            <ac:spMk id="2" creationId="{C42BB2A6-1076-4973-8AE8-112FB82ED25F}"/>
          </ac:spMkLst>
        </pc:spChg>
        <pc:spChg chg="mod">
          <ac:chgData name="Maegan Boutot" userId="" providerId="" clId="Web-{40803C3D-E678-490C-9B9D-CA5FC201D15A}" dt="2021-08-07T01:11:39.429" v="85" actId="1076"/>
          <ac:spMkLst>
            <pc:docMk/>
            <pc:sldMk cId="1656374122" sldId="532"/>
            <ac:spMk id="10" creationId="{16C72027-446A-F247-BD7E-C27E5C43ECDA}"/>
          </ac:spMkLst>
        </pc:spChg>
        <pc:spChg chg="mod">
          <ac:chgData name="Maegan Boutot" userId="" providerId="" clId="Web-{40803C3D-E678-490C-9B9D-CA5FC201D15A}" dt="2021-08-07T01:11:35.413" v="84" actId="1076"/>
          <ac:spMkLst>
            <pc:docMk/>
            <pc:sldMk cId="1656374122" sldId="532"/>
            <ac:spMk id="15" creationId="{CA5CEBF0-68EE-CE45-91CC-32C685FE2F7E}"/>
          </ac:spMkLst>
        </pc:spChg>
        <pc:spChg chg="mod">
          <ac:chgData name="Maegan Boutot" userId="" providerId="" clId="Web-{40803C3D-E678-490C-9B9D-CA5FC201D15A}" dt="2021-08-07T01:11:18.475" v="81" actId="1076"/>
          <ac:spMkLst>
            <pc:docMk/>
            <pc:sldMk cId="1656374122" sldId="532"/>
            <ac:spMk id="16" creationId="{9FA4F2A2-F2D6-4BFB-AB2F-C37A253C7CFD}"/>
          </ac:spMkLst>
        </pc:spChg>
        <pc:spChg chg="mod">
          <ac:chgData name="Maegan Boutot" userId="" providerId="" clId="Web-{40803C3D-E678-490C-9B9D-CA5FC201D15A}" dt="2021-08-07T01:11:30.038" v="83" actId="1076"/>
          <ac:spMkLst>
            <pc:docMk/>
            <pc:sldMk cId="1656374122" sldId="532"/>
            <ac:spMk id="20" creationId="{97274826-C44A-184C-BCC8-8ACB3AC3BB08}"/>
          </ac:spMkLst>
        </pc:spChg>
        <pc:spChg chg="mod">
          <ac:chgData name="Maegan Boutot" userId="" providerId="" clId="Web-{40803C3D-E678-490C-9B9D-CA5FC201D15A}" dt="2021-08-07T01:12:37.602" v="104" actId="20577"/>
          <ac:spMkLst>
            <pc:docMk/>
            <pc:sldMk cId="1656374122" sldId="532"/>
            <ac:spMk id="26" creationId="{08971BC1-256F-9949-BD5A-471E1D23C670}"/>
          </ac:spMkLst>
        </pc:spChg>
        <pc:picChg chg="add mod ord modCrop">
          <ac:chgData name="Maegan Boutot" userId="" providerId="" clId="Web-{40803C3D-E678-490C-9B9D-CA5FC201D15A}" dt="2021-08-07T01:10:50.709" v="74" actId="1076"/>
          <ac:picMkLst>
            <pc:docMk/>
            <pc:sldMk cId="1656374122" sldId="532"/>
            <ac:picMk id="4" creationId="{C9C3C4FC-098A-4F58-94B9-9CE5C6D359AF}"/>
          </ac:picMkLst>
        </pc:picChg>
        <pc:picChg chg="del">
          <ac:chgData name="Maegan Boutot" userId="" providerId="" clId="Web-{40803C3D-E678-490C-9B9D-CA5FC201D15A}" dt="2021-08-07T01:07:20.370" v="46"/>
          <ac:picMkLst>
            <pc:docMk/>
            <pc:sldMk cId="1656374122" sldId="532"/>
            <ac:picMk id="5" creationId="{67350991-B086-4482-ABFD-9128576A3238}"/>
          </ac:picMkLst>
        </pc:picChg>
        <pc:picChg chg="del">
          <ac:chgData name="Maegan Boutot" userId="" providerId="" clId="Web-{40803C3D-E678-490C-9B9D-CA5FC201D15A}" dt="2021-08-07T01:07:20.948" v="47"/>
          <ac:picMkLst>
            <pc:docMk/>
            <pc:sldMk cId="1656374122" sldId="532"/>
            <ac:picMk id="6" creationId="{708FEB68-EC96-4E16-A0A8-CF8F7FC0707D}"/>
          </ac:picMkLst>
        </pc:picChg>
        <pc:picChg chg="add mod ord modCrop">
          <ac:chgData name="Maegan Boutot" userId="" providerId="" clId="Web-{40803C3D-E678-490C-9B9D-CA5FC201D15A}" dt="2021-08-07T01:11:00.006" v="77" actId="1076"/>
          <ac:picMkLst>
            <pc:docMk/>
            <pc:sldMk cId="1656374122" sldId="532"/>
            <ac:picMk id="7" creationId="{16257014-BF7F-4765-BE56-F9FB42CCEB72}"/>
          </ac:picMkLst>
        </pc:picChg>
        <pc:picChg chg="del">
          <ac:chgData name="Maegan Boutot" userId="" providerId="" clId="Web-{40803C3D-E678-490C-9B9D-CA5FC201D15A}" dt="2021-08-07T01:07:21.573" v="48"/>
          <ac:picMkLst>
            <pc:docMk/>
            <pc:sldMk cId="1656374122" sldId="532"/>
            <ac:picMk id="8" creationId="{44CCE166-5002-4684-9E3A-279287C5E128}"/>
          </ac:picMkLst>
        </pc:picChg>
        <pc:picChg chg="add mod ord modCrop">
          <ac:chgData name="Maegan Boutot" userId="" providerId="" clId="Web-{40803C3D-E678-490C-9B9D-CA5FC201D15A}" dt="2021-08-07T01:11:08.115" v="80" actId="1076"/>
          <ac:picMkLst>
            <pc:docMk/>
            <pc:sldMk cId="1656374122" sldId="532"/>
            <ac:picMk id="9" creationId="{7E4943FD-AB63-4B04-94C8-D09AD81EC260}"/>
          </ac:picMkLst>
        </pc:picChg>
      </pc:sldChg>
      <pc:sldChg chg="del">
        <pc:chgData name="Maegan Boutot" userId="" providerId="" clId="Web-{40803C3D-E678-490C-9B9D-CA5FC201D15A}" dt="2021-08-07T02:01:23.928" v="138"/>
        <pc:sldMkLst>
          <pc:docMk/>
          <pc:sldMk cId="1801739250" sldId="536"/>
        </pc:sldMkLst>
      </pc:sldChg>
      <pc:sldChg chg="del">
        <pc:chgData name="Maegan Boutot" userId="" providerId="" clId="Web-{40803C3D-E678-490C-9B9D-CA5FC201D15A}" dt="2021-08-07T02:02:53.227" v="146"/>
        <pc:sldMkLst>
          <pc:docMk/>
          <pc:sldMk cId="2832270003" sldId="537"/>
        </pc:sldMkLst>
      </pc:sldChg>
      <pc:sldChg chg="ord">
        <pc:chgData name="Maegan Boutot" userId="" providerId="" clId="Web-{40803C3D-E678-490C-9B9D-CA5FC201D15A}" dt="2021-08-07T02:18:39.946" v="394"/>
        <pc:sldMkLst>
          <pc:docMk/>
          <pc:sldMk cId="2875050338" sldId="538"/>
        </pc:sldMkLst>
      </pc:sldChg>
      <pc:sldChg chg="del">
        <pc:chgData name="Maegan Boutot" userId="" providerId="" clId="Web-{40803C3D-E678-490C-9B9D-CA5FC201D15A}" dt="2021-08-07T02:02:28.414" v="143"/>
        <pc:sldMkLst>
          <pc:docMk/>
          <pc:sldMk cId="2673522738" sldId="540"/>
        </pc:sldMkLst>
      </pc:sldChg>
      <pc:sldChg chg="delSp del ord">
        <pc:chgData name="Maegan Boutot" userId="" providerId="" clId="Web-{40803C3D-E678-490C-9B9D-CA5FC201D15A}" dt="2021-08-07T02:20:39.420" v="412"/>
        <pc:sldMkLst>
          <pc:docMk/>
          <pc:sldMk cId="832995273" sldId="541"/>
        </pc:sldMkLst>
        <pc:graphicFrameChg chg="del">
          <ac:chgData name="Maegan Boutot" userId="" providerId="" clId="Web-{40803C3D-E678-490C-9B9D-CA5FC201D15A}" dt="2021-08-07T02:00:52.910" v="133"/>
          <ac:graphicFrameMkLst>
            <pc:docMk/>
            <pc:sldMk cId="832995273" sldId="541"/>
            <ac:graphicFrameMk id="9" creationId="{DC19ABEF-DF0A-D340-9211-448668B49F83}"/>
          </ac:graphicFrameMkLst>
        </pc:graphicFrameChg>
        <pc:graphicFrameChg chg="del">
          <ac:chgData name="Maegan Boutot" userId="" providerId="" clId="Web-{40803C3D-E678-490C-9B9D-CA5FC201D15A}" dt="2021-08-07T02:00:52.910" v="134"/>
          <ac:graphicFrameMkLst>
            <pc:docMk/>
            <pc:sldMk cId="832995273" sldId="541"/>
            <ac:graphicFrameMk id="14" creationId="{26D9D639-A532-1549-88F3-5E55B8D51991}"/>
          </ac:graphicFrameMkLst>
        </pc:graphicFrameChg>
        <pc:graphicFrameChg chg="del">
          <ac:chgData name="Maegan Boutot" userId="" providerId="" clId="Web-{40803C3D-E678-490C-9B9D-CA5FC201D15A}" dt="2021-08-07T02:00:52.910" v="135"/>
          <ac:graphicFrameMkLst>
            <pc:docMk/>
            <pc:sldMk cId="832995273" sldId="541"/>
            <ac:graphicFrameMk id="19" creationId="{9A1131AB-5C44-894E-978B-998D7C9E49F4}"/>
          </ac:graphicFrameMkLst>
        </pc:graphicFrameChg>
      </pc:sldChg>
      <pc:sldChg chg="del">
        <pc:chgData name="Maegan Boutot" userId="" providerId="" clId="Web-{40803C3D-E678-490C-9B9D-CA5FC201D15A}" dt="2021-08-07T02:00:42.145" v="132"/>
        <pc:sldMkLst>
          <pc:docMk/>
          <pc:sldMk cId="2210799716" sldId="543"/>
        </pc:sldMkLst>
      </pc:sldChg>
      <pc:sldChg chg="del">
        <pc:chgData name="Maegan Boutot" userId="" providerId="" clId="Web-{40803C3D-E678-490C-9B9D-CA5FC201D15A}" dt="2021-08-07T02:02:22.617" v="140"/>
        <pc:sldMkLst>
          <pc:docMk/>
          <pc:sldMk cId="1963843882" sldId="549"/>
        </pc:sldMkLst>
      </pc:sldChg>
      <pc:sldChg chg="del">
        <pc:chgData name="Maegan Boutot" userId="" providerId="" clId="Web-{40803C3D-E678-490C-9B9D-CA5FC201D15A}" dt="2021-08-07T02:02:23.711" v="141"/>
        <pc:sldMkLst>
          <pc:docMk/>
          <pc:sldMk cId="1252873698" sldId="550"/>
        </pc:sldMkLst>
      </pc:sldChg>
      <pc:sldChg chg="del">
        <pc:chgData name="Maegan Boutot" userId="" providerId="" clId="Web-{40803C3D-E678-490C-9B9D-CA5FC201D15A}" dt="2021-08-07T02:02:25.023" v="142"/>
        <pc:sldMkLst>
          <pc:docMk/>
          <pc:sldMk cId="1361051746" sldId="551"/>
        </pc:sldMkLst>
      </pc:sldChg>
      <pc:sldChg chg="del">
        <pc:chgData name="Maegan Boutot" userId="" providerId="" clId="Web-{40803C3D-E678-490C-9B9D-CA5FC201D15A}" dt="2021-08-07T02:01:26.115" v="139"/>
        <pc:sldMkLst>
          <pc:docMk/>
          <pc:sldMk cId="2277071911" sldId="555"/>
        </pc:sldMkLst>
      </pc:sldChg>
      <pc:sldChg chg="ord">
        <pc:chgData name="Maegan Boutot" userId="" providerId="" clId="Web-{40803C3D-E678-490C-9B9D-CA5FC201D15A}" dt="2021-08-07T02:18:39.946" v="396"/>
        <pc:sldMkLst>
          <pc:docMk/>
          <pc:sldMk cId="198790733" sldId="556"/>
        </pc:sldMkLst>
      </pc:sldChg>
      <pc:sldChg chg="del">
        <pc:chgData name="Maegan Boutot" userId="" providerId="" clId="Web-{40803C3D-E678-490C-9B9D-CA5FC201D15A}" dt="2021-08-07T02:01:03.880" v="137"/>
        <pc:sldMkLst>
          <pc:docMk/>
          <pc:sldMk cId="3319911134" sldId="558"/>
        </pc:sldMkLst>
      </pc:sldChg>
      <pc:sldChg chg="del">
        <pc:chgData name="Maegan Boutot" userId="" providerId="" clId="Web-{40803C3D-E678-490C-9B9D-CA5FC201D15A}" dt="2021-08-07T02:18:04.898" v="390"/>
        <pc:sldMkLst>
          <pc:docMk/>
          <pc:sldMk cId="1495871360" sldId="560"/>
        </pc:sldMkLst>
      </pc:sldChg>
      <pc:sldChg chg="del">
        <pc:chgData name="Maegan Boutot" userId="" providerId="" clId="Web-{40803C3D-E678-490C-9B9D-CA5FC201D15A}" dt="2021-08-07T02:18:12.680" v="393"/>
        <pc:sldMkLst>
          <pc:docMk/>
          <pc:sldMk cId="4273435003" sldId="561"/>
        </pc:sldMkLst>
      </pc:sldChg>
      <pc:sldChg chg="modSp">
        <pc:chgData name="Maegan Boutot" userId="" providerId="" clId="Web-{40803C3D-E678-490C-9B9D-CA5FC201D15A}" dt="2021-08-07T01:01:23.096" v="3" actId="1076"/>
        <pc:sldMkLst>
          <pc:docMk/>
          <pc:sldMk cId="2270570902" sldId="575"/>
        </pc:sldMkLst>
        <pc:picChg chg="mod">
          <ac:chgData name="Maegan Boutot" userId="" providerId="" clId="Web-{40803C3D-E678-490C-9B9D-CA5FC201D15A}" dt="2021-08-07T01:01:23.096" v="3" actId="1076"/>
          <ac:picMkLst>
            <pc:docMk/>
            <pc:sldMk cId="2270570902" sldId="575"/>
            <ac:picMk id="4" creationId="{ECA8C43C-63E9-41DD-AEAE-1C8650C0274A}"/>
          </ac:picMkLst>
        </pc:picChg>
      </pc:sldChg>
      <pc:sldChg chg="del ord">
        <pc:chgData name="Maegan Boutot" userId="" providerId="" clId="Web-{40803C3D-E678-490C-9B9D-CA5FC201D15A}" dt="2021-08-07T02:16:58.412" v="388"/>
        <pc:sldMkLst>
          <pc:docMk/>
          <pc:sldMk cId="1730276131" sldId="577"/>
        </pc:sldMkLst>
      </pc:sldChg>
      <pc:sldChg chg="modSp ord">
        <pc:chgData name="Maegan Boutot" userId="" providerId="" clId="Web-{40803C3D-E678-490C-9B9D-CA5FC201D15A}" dt="2021-08-07T02:17:17.803" v="389" actId="20577"/>
        <pc:sldMkLst>
          <pc:docMk/>
          <pc:sldMk cId="2399958797" sldId="578"/>
        </pc:sldMkLst>
        <pc:spChg chg="mod">
          <ac:chgData name="Maegan Boutot" userId="" providerId="" clId="Web-{40803C3D-E678-490C-9B9D-CA5FC201D15A}" dt="2021-08-07T02:13:26.468" v="239" actId="20577"/>
          <ac:spMkLst>
            <pc:docMk/>
            <pc:sldMk cId="2399958797" sldId="578"/>
            <ac:spMk id="2" creationId="{9BCDFC6A-F46A-4FC0-BF3D-EDF83ED735B1}"/>
          </ac:spMkLst>
        </pc:spChg>
        <pc:spChg chg="mod">
          <ac:chgData name="Maegan Boutot" userId="" providerId="" clId="Web-{40803C3D-E678-490C-9B9D-CA5FC201D15A}" dt="2021-08-07T02:17:17.803" v="389" actId="20577"/>
          <ac:spMkLst>
            <pc:docMk/>
            <pc:sldMk cId="2399958797" sldId="578"/>
            <ac:spMk id="3" creationId="{17CE65DE-9820-4FD9-8AAB-6A6DB096275C}"/>
          </ac:spMkLst>
        </pc:spChg>
      </pc:sldChg>
      <pc:sldChg chg="addSp modSp ord">
        <pc:chgData name="Maegan Boutot" userId="" providerId="" clId="Web-{40803C3D-E678-490C-9B9D-CA5FC201D15A}" dt="2021-08-07T02:20:26.357" v="410"/>
        <pc:sldMkLst>
          <pc:docMk/>
          <pc:sldMk cId="2634103423" sldId="612"/>
        </pc:sldMkLst>
        <pc:spChg chg="mod">
          <ac:chgData name="Maegan Boutot" userId="" providerId="" clId="Web-{40803C3D-E678-490C-9B9D-CA5FC201D15A}" dt="2021-08-07T01:07:10.823" v="45" actId="1076"/>
          <ac:spMkLst>
            <pc:docMk/>
            <pc:sldMk cId="2634103423" sldId="612"/>
            <ac:spMk id="2" creationId="{C42BB2A6-1076-4973-8AE8-112FB82ED25F}"/>
          </ac:spMkLst>
        </pc:spChg>
        <pc:spChg chg="mod">
          <ac:chgData name="Maegan Boutot" userId="" providerId="" clId="Web-{40803C3D-E678-490C-9B9D-CA5FC201D15A}" dt="2021-08-07T01:06:42.932" v="39" actId="1076"/>
          <ac:spMkLst>
            <pc:docMk/>
            <pc:sldMk cId="2634103423" sldId="612"/>
            <ac:spMk id="10" creationId="{16C72027-446A-F247-BD7E-C27E5C43ECDA}"/>
          </ac:spMkLst>
        </pc:spChg>
        <pc:spChg chg="mod">
          <ac:chgData name="Maegan Boutot" userId="" providerId="" clId="Web-{40803C3D-E678-490C-9B9D-CA5FC201D15A}" dt="2021-08-07T01:06:00.259" v="32" actId="1076"/>
          <ac:spMkLst>
            <pc:docMk/>
            <pc:sldMk cId="2634103423" sldId="612"/>
            <ac:spMk id="15" creationId="{CA5CEBF0-68EE-CE45-91CC-32C685FE2F7E}"/>
          </ac:spMkLst>
        </pc:spChg>
        <pc:spChg chg="mod">
          <ac:chgData name="Maegan Boutot" userId="" providerId="" clId="Web-{40803C3D-E678-490C-9B9D-CA5FC201D15A}" dt="2021-08-07T01:07:09.010" v="44" actId="1076"/>
          <ac:spMkLst>
            <pc:docMk/>
            <pc:sldMk cId="2634103423" sldId="612"/>
            <ac:spMk id="16" creationId="{9FA4F2A2-F2D6-4BFB-AB2F-C37A253C7CFD}"/>
          </ac:spMkLst>
        </pc:spChg>
        <pc:spChg chg="mod">
          <ac:chgData name="Maegan Boutot" userId="" providerId="" clId="Web-{40803C3D-E678-490C-9B9D-CA5FC201D15A}" dt="2021-08-07T01:06:49.557" v="41" actId="1076"/>
          <ac:spMkLst>
            <pc:docMk/>
            <pc:sldMk cId="2634103423" sldId="612"/>
            <ac:spMk id="20" creationId="{97274826-C44A-184C-BCC8-8ACB3AC3BB08}"/>
          </ac:spMkLst>
        </pc:spChg>
        <pc:spChg chg="mod">
          <ac:chgData name="Maegan Boutot" userId="" providerId="" clId="Web-{40803C3D-E678-490C-9B9D-CA5FC201D15A}" dt="2021-08-07T01:12:12.054" v="86" actId="20577"/>
          <ac:spMkLst>
            <pc:docMk/>
            <pc:sldMk cId="2634103423" sldId="612"/>
            <ac:spMk id="24" creationId="{052F98FD-A769-3A4C-B080-2C64A9E48ADA}"/>
          </ac:spMkLst>
        </pc:spChg>
        <pc:spChg chg="mod">
          <ac:chgData name="Maegan Boutot" userId="" providerId="" clId="Web-{40803C3D-E678-490C-9B9D-CA5FC201D15A}" dt="2021-08-07T01:12:31.445" v="99" actId="20577"/>
          <ac:spMkLst>
            <pc:docMk/>
            <pc:sldMk cId="2634103423" sldId="612"/>
            <ac:spMk id="26" creationId="{08971BC1-256F-9949-BD5A-471E1D23C670}"/>
          </ac:spMkLst>
        </pc:spChg>
        <pc:spChg chg="mod">
          <ac:chgData name="Maegan Boutot" userId="" providerId="" clId="Web-{40803C3D-E678-490C-9B9D-CA5FC201D15A}" dt="2021-08-07T01:12:25.742" v="95" actId="20577"/>
          <ac:spMkLst>
            <pc:docMk/>
            <pc:sldMk cId="2634103423" sldId="612"/>
            <ac:spMk id="28" creationId="{2ABA39F3-EFD4-194A-AAA9-61B2BA445A7C}"/>
          </ac:spMkLst>
        </pc:spChg>
        <pc:picChg chg="add mod ord modCrop">
          <ac:chgData name="Maegan Boutot" userId="" providerId="" clId="Web-{40803C3D-E678-490C-9B9D-CA5FC201D15A}" dt="2021-08-07T01:05:57.727" v="31" actId="1076"/>
          <ac:picMkLst>
            <pc:docMk/>
            <pc:sldMk cId="2634103423" sldId="612"/>
            <ac:picMk id="4" creationId="{587BD020-0B37-4714-AA21-600C2FCA3105}"/>
          </ac:picMkLst>
        </pc:picChg>
        <pc:picChg chg="add mod ord modCrop">
          <ac:chgData name="Maegan Boutot" userId="" providerId="" clId="Web-{40803C3D-E678-490C-9B9D-CA5FC201D15A}" dt="2021-08-07T01:06:39.791" v="38" actId="1076"/>
          <ac:picMkLst>
            <pc:docMk/>
            <pc:sldMk cId="2634103423" sldId="612"/>
            <ac:picMk id="5" creationId="{827DB058-21F4-4219-9A5F-FA8BC0121DE8}"/>
          </ac:picMkLst>
        </pc:picChg>
        <pc:picChg chg="mod modCrop">
          <ac:chgData name="Maegan Boutot" userId="" providerId="" clId="Web-{40803C3D-E678-490C-9B9D-CA5FC201D15A}" dt="2021-08-07T01:06:52.822" v="42" actId="1076"/>
          <ac:picMkLst>
            <pc:docMk/>
            <pc:sldMk cId="2634103423" sldId="612"/>
            <ac:picMk id="11" creationId="{9613A68F-70F6-45C2-A5B4-DA25AED2AFEA}"/>
          </ac:picMkLst>
        </pc:picChg>
      </pc:sldChg>
      <pc:sldChg chg="addSp delSp modSp new">
        <pc:chgData name="Maegan Boutot" userId="" providerId="" clId="Web-{40803C3D-E678-490C-9B9D-CA5FC201D15A}" dt="2021-08-07T02:36:30.373" v="466" actId="20577"/>
        <pc:sldMkLst>
          <pc:docMk/>
          <pc:sldMk cId="2831478684" sldId="613"/>
        </pc:sldMkLst>
        <pc:spChg chg="mod">
          <ac:chgData name="Maegan Boutot" userId="" providerId="" clId="Web-{40803C3D-E678-490C-9B9D-CA5FC201D15A}" dt="2021-08-07T02:36:30.373" v="466" actId="20577"/>
          <ac:spMkLst>
            <pc:docMk/>
            <pc:sldMk cId="2831478684" sldId="613"/>
            <ac:spMk id="2" creationId="{3522A64A-DD62-4932-850D-76B374711808}"/>
          </ac:spMkLst>
        </pc:spChg>
        <pc:spChg chg="add del mod">
          <ac:chgData name="Maegan Boutot" userId="" providerId="" clId="Web-{40803C3D-E678-490C-9B9D-CA5FC201D15A}" dt="2021-08-07T02:06:19.001" v="163"/>
          <ac:spMkLst>
            <pc:docMk/>
            <pc:sldMk cId="2831478684" sldId="613"/>
            <ac:spMk id="4" creationId="{4E259B0A-16C5-4A2F-9C30-D0BA5FE96843}"/>
          </ac:spMkLst>
        </pc:spChg>
        <pc:picChg chg="add mod">
          <ac:chgData name="Maegan Boutot" userId="" providerId="" clId="Web-{40803C3D-E678-490C-9B9D-CA5FC201D15A}" dt="2021-08-07T02:09:52.773" v="173" actId="1076"/>
          <ac:picMkLst>
            <pc:docMk/>
            <pc:sldMk cId="2831478684" sldId="613"/>
            <ac:picMk id="3" creationId="{81BA5543-62AF-44A9-B8C8-7FBDD3B5DE05}"/>
          </ac:picMkLst>
        </pc:picChg>
      </pc:sldChg>
      <pc:sldChg chg="modSp add replId">
        <pc:chgData name="Maegan Boutot" userId="" providerId="" clId="Web-{40803C3D-E678-490C-9B9D-CA5FC201D15A}" dt="2021-08-07T02:36:37.951" v="468" actId="20577"/>
        <pc:sldMkLst>
          <pc:docMk/>
          <pc:sldMk cId="1337437104" sldId="614"/>
        </pc:sldMkLst>
        <pc:spChg chg="mod">
          <ac:chgData name="Maegan Boutot" userId="" providerId="" clId="Web-{40803C3D-E678-490C-9B9D-CA5FC201D15A}" dt="2021-08-07T02:36:37.951" v="468" actId="20577"/>
          <ac:spMkLst>
            <pc:docMk/>
            <pc:sldMk cId="1337437104" sldId="614"/>
            <ac:spMk id="2" creationId="{3522A64A-DD62-4932-850D-76B374711808}"/>
          </ac:spMkLst>
        </pc:spChg>
      </pc:sldChg>
      <pc:sldChg chg="modSp add ord replId">
        <pc:chgData name="Maegan Boutot" userId="" providerId="" clId="Web-{40803C3D-E678-490C-9B9D-CA5FC201D15A}" dt="2021-08-07T02:15:07.361" v="301" actId="20577"/>
        <pc:sldMkLst>
          <pc:docMk/>
          <pc:sldMk cId="2548966028" sldId="615"/>
        </pc:sldMkLst>
        <pc:spChg chg="mod">
          <ac:chgData name="Maegan Boutot" userId="" providerId="" clId="Web-{40803C3D-E678-490C-9B9D-CA5FC201D15A}" dt="2021-08-07T02:11:38.902" v="179" actId="20577"/>
          <ac:spMkLst>
            <pc:docMk/>
            <pc:sldMk cId="2548966028" sldId="615"/>
            <ac:spMk id="2" creationId="{9BCDFC6A-F46A-4FC0-BF3D-EDF83ED735B1}"/>
          </ac:spMkLst>
        </pc:spChg>
        <pc:spChg chg="mod">
          <ac:chgData name="Maegan Boutot" userId="" providerId="" clId="Web-{40803C3D-E678-490C-9B9D-CA5FC201D15A}" dt="2021-08-07T02:15:07.361" v="301" actId="20577"/>
          <ac:spMkLst>
            <pc:docMk/>
            <pc:sldMk cId="2548966028" sldId="615"/>
            <ac:spMk id="3" creationId="{17CE65DE-9820-4FD9-8AAB-6A6DB096275C}"/>
          </ac:spMkLst>
        </pc:spChg>
      </pc:sldChg>
      <pc:sldChg chg="new">
        <pc:chgData name="Maegan Boutot" userId="" providerId="" clId="Web-{40803C3D-E678-490C-9B9D-CA5FC201D15A}" dt="2021-08-07T02:19:52.919" v="400"/>
        <pc:sldMkLst>
          <pc:docMk/>
          <pc:sldMk cId="848421608" sldId="616"/>
        </pc:sldMkLst>
      </pc:sldChg>
      <pc:sldChg chg="modSp add del ord replId">
        <pc:chgData name="Maegan Boutot" userId="" providerId="" clId="Web-{40803C3D-E678-490C-9B9D-CA5FC201D15A}" dt="2021-08-07T02:16:55.334" v="387"/>
        <pc:sldMkLst>
          <pc:docMk/>
          <pc:sldMk cId="1485939607" sldId="616"/>
        </pc:sldMkLst>
        <pc:spChg chg="mod">
          <ac:chgData name="Maegan Boutot" userId="" providerId="" clId="Web-{40803C3D-E678-490C-9B9D-CA5FC201D15A}" dt="2021-08-07T02:16:25.911" v="376" actId="20577"/>
          <ac:spMkLst>
            <pc:docMk/>
            <pc:sldMk cId="1485939607" sldId="616"/>
            <ac:spMk id="2" creationId="{B83630DA-442E-4558-BE34-413DA6A36BE9}"/>
          </ac:spMkLst>
        </pc:spChg>
        <pc:spChg chg="mod">
          <ac:chgData name="Maegan Boutot" userId="" providerId="" clId="Web-{40803C3D-E678-490C-9B9D-CA5FC201D15A}" dt="2021-08-07T02:16:39.411" v="386" actId="20577"/>
          <ac:spMkLst>
            <pc:docMk/>
            <pc:sldMk cId="1485939607" sldId="616"/>
            <ac:spMk id="3" creationId="{A350F64E-47F1-4765-967E-5371843E5E45}"/>
          </ac:spMkLst>
        </pc:spChg>
      </pc:sldChg>
      <pc:sldChg chg="add replId">
        <pc:chgData name="Maegan Boutot" userId="" providerId="" clId="Web-{40803C3D-E678-490C-9B9D-CA5FC201D15A}" dt="2021-08-07T02:19:54.372" v="401"/>
        <pc:sldMkLst>
          <pc:docMk/>
          <pc:sldMk cId="1549819391" sldId="617"/>
        </pc:sldMkLst>
      </pc:sldChg>
      <pc:sldChg chg="add replId">
        <pc:chgData name="Maegan Boutot" userId="" providerId="" clId="Web-{40803C3D-E678-490C-9B9D-CA5FC201D15A}" dt="2021-08-07T02:19:54.872" v="402"/>
        <pc:sldMkLst>
          <pc:docMk/>
          <pc:sldMk cId="3187295948" sldId="618"/>
        </pc:sldMkLst>
      </pc:sldChg>
      <pc:sldChg chg="add replId">
        <pc:chgData name="Maegan Boutot" userId="" providerId="" clId="Web-{40803C3D-E678-490C-9B9D-CA5FC201D15A}" dt="2021-08-07T02:19:55.731" v="403"/>
        <pc:sldMkLst>
          <pc:docMk/>
          <pc:sldMk cId="368891341" sldId="619"/>
        </pc:sldMkLst>
      </pc:sldChg>
      <pc:sldChg chg="modSp new">
        <pc:chgData name="Maegan Boutot" userId="" providerId="" clId="Web-{40803C3D-E678-490C-9B9D-CA5FC201D15A}" dt="2021-08-07T02:20:06.622" v="409" actId="20577"/>
        <pc:sldMkLst>
          <pc:docMk/>
          <pc:sldMk cId="150994746" sldId="620"/>
        </pc:sldMkLst>
        <pc:spChg chg="mod">
          <ac:chgData name="Maegan Boutot" userId="" providerId="" clId="Web-{40803C3D-E678-490C-9B9D-CA5FC201D15A}" dt="2021-08-07T02:20:06.622" v="409" actId="20577"/>
          <ac:spMkLst>
            <pc:docMk/>
            <pc:sldMk cId="150994746" sldId="620"/>
            <ac:spMk id="2" creationId="{FE7A265C-1E39-471A-9565-3599545B15E0}"/>
          </ac:spMkLst>
        </pc:spChg>
      </pc:sldChg>
      <pc:sldChg chg="addSp delSp modSp new ord">
        <pc:chgData name="Maegan Boutot" userId="" providerId="" clId="Web-{40803C3D-E678-490C-9B9D-CA5FC201D15A}" dt="2021-08-07T02:36:20.654" v="445" actId="20577"/>
        <pc:sldMkLst>
          <pc:docMk/>
          <pc:sldMk cId="3405879610" sldId="621"/>
        </pc:sldMkLst>
        <pc:spChg chg="mod">
          <ac:chgData name="Maegan Boutot" userId="" providerId="" clId="Web-{40803C3D-E678-490C-9B9D-CA5FC201D15A}" dt="2021-08-07T02:36:20.654" v="445" actId="20577"/>
          <ac:spMkLst>
            <pc:docMk/>
            <pc:sldMk cId="3405879610" sldId="621"/>
            <ac:spMk id="2" creationId="{3C81E6C0-EB5C-475D-B5DD-CCB37000DDA0}"/>
          </ac:spMkLst>
        </pc:spChg>
        <pc:picChg chg="add del mod">
          <ac:chgData name="Maegan Boutot" userId="" providerId="" clId="Web-{40803C3D-E678-490C-9B9D-CA5FC201D15A}" dt="2021-08-07T02:32:27.787" v="420"/>
          <ac:picMkLst>
            <pc:docMk/>
            <pc:sldMk cId="3405879610" sldId="621"/>
            <ac:picMk id="3" creationId="{A51EA562-3EF8-4D9D-8E63-EB8010E2C22B}"/>
          </ac:picMkLst>
        </pc:picChg>
        <pc:picChg chg="add mod">
          <ac:chgData name="Maegan Boutot" userId="" providerId="" clId="Web-{40803C3D-E678-490C-9B9D-CA5FC201D15A}" dt="2021-08-07T02:33:21.351" v="426" actId="1076"/>
          <ac:picMkLst>
            <pc:docMk/>
            <pc:sldMk cId="3405879610" sldId="621"/>
            <ac:picMk id="4" creationId="{8FD06CC3-C4B9-4036-BC6A-AB077BE9CA96}"/>
          </ac:picMkLst>
        </pc:picChg>
      </pc:sldChg>
    </pc:docChg>
  </pc:docChgLst>
  <pc:docChgLst>
    <pc:chgData name="Maegan Boutot" clId="Web-{9CE61F72-0B73-4347-8733-0D9E94B96819}"/>
    <pc:docChg chg="addSld delSld modSld">
      <pc:chgData name="Maegan Boutot" userId="" providerId="" clId="Web-{9CE61F72-0B73-4347-8733-0D9E94B96819}" dt="2021-07-15T22:03:41.566" v="54"/>
      <pc:docMkLst>
        <pc:docMk/>
      </pc:docMkLst>
      <pc:sldChg chg="addSp delSp modSp">
        <pc:chgData name="Maegan Boutot" userId="" providerId="" clId="Web-{9CE61F72-0B73-4347-8733-0D9E94B96819}" dt="2021-07-15T22:02:16.705" v="49" actId="20577"/>
        <pc:sldMkLst>
          <pc:docMk/>
          <pc:sldMk cId="3332231595" sldId="566"/>
        </pc:sldMkLst>
        <pc:spChg chg="mod">
          <ac:chgData name="Maegan Boutot" userId="" providerId="" clId="Web-{9CE61F72-0B73-4347-8733-0D9E94B96819}" dt="2021-07-15T22:02:16.705" v="49" actId="20577"/>
          <ac:spMkLst>
            <pc:docMk/>
            <pc:sldMk cId="3332231595" sldId="566"/>
            <ac:spMk id="2" creationId="{2013990B-7F95-4D25-B5CD-5B1EA80A11F2}"/>
          </ac:spMkLst>
        </pc:spChg>
        <pc:picChg chg="add del mod">
          <ac:chgData name="Maegan Boutot" userId="" providerId="" clId="Web-{9CE61F72-0B73-4347-8733-0D9E94B96819}" dt="2021-07-15T22:01:23.360" v="12"/>
          <ac:picMkLst>
            <pc:docMk/>
            <pc:sldMk cId="3332231595" sldId="566"/>
            <ac:picMk id="3" creationId="{3FC395E6-73AA-40E5-97AF-FEBF4D226023}"/>
          </ac:picMkLst>
        </pc:picChg>
        <pc:picChg chg="del">
          <ac:chgData name="Maegan Boutot" userId="" providerId="" clId="Web-{9CE61F72-0B73-4347-8733-0D9E94B96819}" dt="2021-07-15T21:43:13.316" v="4"/>
          <ac:picMkLst>
            <pc:docMk/>
            <pc:sldMk cId="3332231595" sldId="566"/>
            <ac:picMk id="4" creationId="{60D4C427-969B-4F2F-84D1-ED0913777FF6}"/>
          </ac:picMkLst>
        </pc:picChg>
      </pc:sldChg>
      <pc:sldChg chg="delSp modSp">
        <pc:chgData name="Maegan Boutot" userId="" providerId="" clId="Web-{9CE61F72-0B73-4347-8733-0D9E94B96819}" dt="2021-07-15T22:02:39.643" v="52" actId="20577"/>
        <pc:sldMkLst>
          <pc:docMk/>
          <pc:sldMk cId="3564937768" sldId="567"/>
        </pc:sldMkLst>
        <pc:spChg chg="mod">
          <ac:chgData name="Maegan Boutot" userId="" providerId="" clId="Web-{9CE61F72-0B73-4347-8733-0D9E94B96819}" dt="2021-07-15T22:02:39.643" v="52" actId="20577"/>
          <ac:spMkLst>
            <pc:docMk/>
            <pc:sldMk cId="3564937768" sldId="567"/>
            <ac:spMk id="2" creationId="{2013990B-7F95-4D25-B5CD-5B1EA80A11F2}"/>
          </ac:spMkLst>
        </pc:spChg>
        <pc:picChg chg="del">
          <ac:chgData name="Maegan Boutot" userId="" providerId="" clId="Web-{9CE61F72-0B73-4347-8733-0D9E94B96819}" dt="2021-07-15T21:43:06.176" v="2"/>
          <ac:picMkLst>
            <pc:docMk/>
            <pc:sldMk cId="3564937768" sldId="567"/>
            <ac:picMk id="4" creationId="{A948E0FA-CC32-4CED-AFFC-A8F5C127B6B4}"/>
          </ac:picMkLst>
        </pc:picChg>
      </pc:sldChg>
      <pc:sldChg chg="delSp modSp addCm">
        <pc:chgData name="Maegan Boutot" userId="" providerId="" clId="Web-{9CE61F72-0B73-4347-8733-0D9E94B96819}" dt="2021-07-15T22:02:01.048" v="35" actId="20577"/>
        <pc:sldMkLst>
          <pc:docMk/>
          <pc:sldMk cId="1989308608" sldId="568"/>
        </pc:sldMkLst>
        <pc:spChg chg="mod">
          <ac:chgData name="Maegan Boutot" userId="" providerId="" clId="Web-{9CE61F72-0B73-4347-8733-0D9E94B96819}" dt="2021-07-15T22:02:01.048" v="35" actId="20577"/>
          <ac:spMkLst>
            <pc:docMk/>
            <pc:sldMk cId="1989308608" sldId="568"/>
            <ac:spMk id="2" creationId="{2013990B-7F95-4D25-B5CD-5B1EA80A11F2}"/>
          </ac:spMkLst>
        </pc:spChg>
        <pc:picChg chg="del">
          <ac:chgData name="Maegan Boutot" userId="" providerId="" clId="Web-{9CE61F72-0B73-4347-8733-0D9E94B96819}" dt="2021-07-15T21:43:01.722" v="1"/>
          <ac:picMkLst>
            <pc:docMk/>
            <pc:sldMk cId="1989308608" sldId="568"/>
            <ac:picMk id="4" creationId="{05CA7AEC-EBA6-418E-B788-69ED248ACEFC}"/>
          </ac:picMkLst>
        </pc:picChg>
      </pc:sldChg>
      <pc:sldChg chg="del">
        <pc:chgData name="Maegan Boutot" userId="" providerId="" clId="Web-{9CE61F72-0B73-4347-8733-0D9E94B96819}" dt="2021-07-15T21:43:09.176" v="3"/>
        <pc:sldMkLst>
          <pc:docMk/>
          <pc:sldMk cId="2766788432" sldId="569"/>
        </pc:sldMkLst>
      </pc:sldChg>
      <pc:sldChg chg="modSp addCm">
        <pc:chgData name="Maegan Boutot" userId="" providerId="" clId="Web-{9CE61F72-0B73-4347-8733-0D9E94B96819}" dt="2021-07-15T22:03:41.566" v="54"/>
        <pc:sldMkLst>
          <pc:docMk/>
          <pc:sldMk cId="1135783327" sldId="570"/>
        </pc:sldMkLst>
        <pc:picChg chg="mod">
          <ac:chgData name="Maegan Boutot" userId="" providerId="" clId="Web-{9CE61F72-0B73-4347-8733-0D9E94B96819}" dt="2021-07-15T22:03:14.316" v="53" actId="14100"/>
          <ac:picMkLst>
            <pc:docMk/>
            <pc:sldMk cId="1135783327" sldId="570"/>
            <ac:picMk id="6" creationId="{865B60E8-484B-48AA-8C63-DAA231B06E0C}"/>
          </ac:picMkLst>
        </pc:picChg>
      </pc:sldChg>
      <pc:sldChg chg="add replId">
        <pc:chgData name="Maegan Boutot" userId="" providerId="" clId="Web-{9CE61F72-0B73-4347-8733-0D9E94B96819}" dt="2021-07-15T22:02:36.268" v="50"/>
        <pc:sldMkLst>
          <pc:docMk/>
          <pc:sldMk cId="3985820170" sldId="573"/>
        </pc:sldMkLst>
      </pc:sldChg>
    </pc:docChg>
  </pc:docChgLst>
  <pc:docChgLst>
    <pc:chgData name="Maegan Boutot" clId="Web-{5BFF8EBE-8625-43EF-AF81-7C62AE6488EF}"/>
    <pc:docChg chg="addSld delSld modSld sldOrd">
      <pc:chgData name="Maegan Boutot" userId="" providerId="" clId="Web-{5BFF8EBE-8625-43EF-AF81-7C62AE6488EF}" dt="2021-07-20T03:25:06.917" v="234" actId="20577"/>
      <pc:docMkLst>
        <pc:docMk/>
      </pc:docMkLst>
      <pc:sldChg chg="addSp delSp modSp new">
        <pc:chgData name="Maegan Boutot" userId="" providerId="" clId="Web-{5BFF8EBE-8625-43EF-AF81-7C62AE6488EF}" dt="2021-07-20T03:25:06.917" v="234" actId="20577"/>
        <pc:sldMkLst>
          <pc:docMk/>
          <pc:sldMk cId="1744184464" sldId="581"/>
        </pc:sldMkLst>
        <pc:spChg chg="mod">
          <ac:chgData name="Maegan Boutot" userId="" providerId="" clId="Web-{5BFF8EBE-8625-43EF-AF81-7C62AE6488EF}" dt="2021-07-20T03:13:09.903" v="29" actId="20577"/>
          <ac:spMkLst>
            <pc:docMk/>
            <pc:sldMk cId="1744184464" sldId="581"/>
            <ac:spMk id="2" creationId="{6D8389DF-3418-42F6-97E9-BF979ED04802}"/>
          </ac:spMkLst>
        </pc:spChg>
        <pc:spChg chg="del">
          <ac:chgData name="Maegan Boutot" userId="" providerId="" clId="Web-{5BFF8EBE-8625-43EF-AF81-7C62AE6488EF}" dt="2021-07-20T03:13:12.684" v="30"/>
          <ac:spMkLst>
            <pc:docMk/>
            <pc:sldMk cId="1744184464" sldId="581"/>
            <ac:spMk id="3" creationId="{30CC9A17-5F24-4A54-B971-67872B55F895}"/>
          </ac:spMkLst>
        </pc:spChg>
        <pc:spChg chg="del">
          <ac:chgData name="Maegan Boutot" userId="" providerId="" clId="Web-{5BFF8EBE-8625-43EF-AF81-7C62AE6488EF}" dt="2021-07-20T03:11:00.134" v="19"/>
          <ac:spMkLst>
            <pc:docMk/>
            <pc:sldMk cId="1744184464" sldId="581"/>
            <ac:spMk id="4" creationId="{145228C6-3E0B-49FD-9D41-BFCBA3763C10}"/>
          </ac:spMkLst>
        </pc:spChg>
        <pc:spChg chg="add del mod">
          <ac:chgData name="Maegan Boutot" userId="" providerId="" clId="Web-{5BFF8EBE-8625-43EF-AF81-7C62AE6488EF}" dt="2021-07-20T03:25:06.917" v="234" actId="20577"/>
          <ac:spMkLst>
            <pc:docMk/>
            <pc:sldMk cId="1744184464" sldId="581"/>
            <ac:spMk id="7" creationId="{801B34E6-93CA-4455-BF69-5DDB20416721}"/>
          </ac:spMkLst>
        </pc:spChg>
        <pc:spChg chg="add mod">
          <ac:chgData name="Maegan Boutot" userId="" providerId="" clId="Web-{5BFF8EBE-8625-43EF-AF81-7C62AE6488EF}" dt="2021-07-20T03:24:07.769" v="221" actId="20577"/>
          <ac:spMkLst>
            <pc:docMk/>
            <pc:sldMk cId="1744184464" sldId="581"/>
            <ac:spMk id="16" creationId="{52BF0561-A322-45CE-BAF7-6F79C899B9F6}"/>
          </ac:spMkLst>
        </pc:spChg>
        <pc:graphicFrameChg chg="add del mod ord modGraphic">
          <ac:chgData name="Maegan Boutot" userId="" providerId="" clId="Web-{5BFF8EBE-8625-43EF-AF81-7C62AE6488EF}" dt="2021-07-20T03:11:17.665" v="24"/>
          <ac:graphicFrameMkLst>
            <pc:docMk/>
            <pc:sldMk cId="1744184464" sldId="581"/>
            <ac:graphicFrameMk id="8" creationId="{A2B33DC4-5CE4-48C6-9B92-DD0D549C7E05}"/>
          </ac:graphicFrameMkLst>
        </pc:graphicFrameChg>
        <pc:picChg chg="add del mod ord">
          <ac:chgData name="Maegan Boutot" userId="" providerId="" clId="Web-{5BFF8EBE-8625-43EF-AF81-7C62AE6488EF}" dt="2021-07-20T03:11:13.837" v="22"/>
          <ac:picMkLst>
            <pc:docMk/>
            <pc:sldMk cId="1744184464" sldId="581"/>
            <ac:picMk id="5" creationId="{0B5F9652-96C9-4A56-9A73-A9077EC7D924}"/>
          </ac:picMkLst>
        </pc:picChg>
        <pc:picChg chg="add mod ord">
          <ac:chgData name="Maegan Boutot" userId="" providerId="" clId="Web-{5BFF8EBE-8625-43EF-AF81-7C62AE6488EF}" dt="2021-07-20T03:18:12.333" v="142" actId="1076"/>
          <ac:picMkLst>
            <pc:docMk/>
            <pc:sldMk cId="1744184464" sldId="581"/>
            <ac:picMk id="15" creationId="{8F61EDFF-7835-472C-849D-1458BF8BD09F}"/>
          </ac:picMkLst>
        </pc:picChg>
      </pc:sldChg>
      <pc:sldChg chg="delSp modSp new del ord">
        <pc:chgData name="Maegan Boutot" userId="" providerId="" clId="Web-{5BFF8EBE-8625-43EF-AF81-7C62AE6488EF}" dt="2021-07-20T03:10:36.992" v="17"/>
        <pc:sldMkLst>
          <pc:docMk/>
          <pc:sldMk cId="1915303602" sldId="581"/>
        </pc:sldMkLst>
        <pc:spChg chg="mod">
          <ac:chgData name="Maegan Boutot" userId="" providerId="" clId="Web-{5BFF8EBE-8625-43EF-AF81-7C62AE6488EF}" dt="2021-07-20T03:10:20.617" v="11" actId="20577"/>
          <ac:spMkLst>
            <pc:docMk/>
            <pc:sldMk cId="1915303602" sldId="581"/>
            <ac:spMk id="2" creationId="{B95101AE-4FBD-492E-8B8F-A3EFCF2C8A6F}"/>
          </ac:spMkLst>
        </pc:spChg>
        <pc:spChg chg="del mod">
          <ac:chgData name="Maegan Boutot" userId="" providerId="" clId="Web-{5BFF8EBE-8625-43EF-AF81-7C62AE6488EF}" dt="2021-07-20T03:10:35.461" v="16"/>
          <ac:spMkLst>
            <pc:docMk/>
            <pc:sldMk cId="1915303602" sldId="581"/>
            <ac:spMk id="3" creationId="{0DB4F317-63C9-4A47-8E69-A394E785085E}"/>
          </ac:spMkLst>
        </pc:spChg>
      </pc:sldChg>
    </pc:docChg>
  </pc:docChgLst>
  <pc:docChgLst>
    <pc:chgData clId="Web-{517146A8-6233-41C3-9107-ADB57B367E13}"/>
    <pc:docChg chg="modSld">
      <pc:chgData name="" userId="" providerId="" clId="Web-{517146A8-6233-41C3-9107-ADB57B367E13}" dt="2019-09-03T17:07:07.832" v="30" actId="14100"/>
      <pc:docMkLst>
        <pc:docMk/>
      </pc:docMkLst>
      <pc:sldChg chg="addCm">
        <pc:chgData name="" userId="" providerId="" clId="Web-{517146A8-6233-41C3-9107-ADB57B367E13}" dt="2019-09-03T17:04:32.264" v="11"/>
        <pc:sldMkLst>
          <pc:docMk/>
          <pc:sldMk cId="129979609" sldId="396"/>
        </pc:sldMkLst>
      </pc:sldChg>
      <pc:sldChg chg="addCm">
        <pc:chgData name="" userId="" providerId="" clId="Web-{517146A8-6233-41C3-9107-ADB57B367E13}" dt="2019-09-03T17:02:54.370" v="10"/>
        <pc:sldMkLst>
          <pc:docMk/>
          <pc:sldMk cId="1723015426" sldId="519"/>
        </pc:sldMkLst>
      </pc:sldChg>
      <pc:sldChg chg="addCm">
        <pc:chgData name="" userId="" providerId="" clId="Web-{517146A8-6233-41C3-9107-ADB57B367E13}" dt="2019-09-03T17:01:15.523" v="4"/>
        <pc:sldMkLst>
          <pc:docMk/>
          <pc:sldMk cId="3154313295" sldId="523"/>
        </pc:sldMkLst>
      </pc:sldChg>
      <pc:sldChg chg="modSp addCm">
        <pc:chgData name="" userId="" providerId="" clId="Web-{517146A8-6233-41C3-9107-ADB57B367E13}" dt="2019-09-03T17:02:23.463" v="8" actId="20577"/>
        <pc:sldMkLst>
          <pc:docMk/>
          <pc:sldMk cId="169244231" sldId="524"/>
        </pc:sldMkLst>
        <pc:spChg chg="mod">
          <ac:chgData name="" userId="" providerId="" clId="Web-{517146A8-6233-41C3-9107-ADB57B367E13}" dt="2019-09-03T17:02:23.463" v="8" actId="20577"/>
          <ac:spMkLst>
            <pc:docMk/>
            <pc:sldMk cId="169244231" sldId="524"/>
            <ac:spMk id="2" creationId="{00000000-0000-0000-0000-000000000000}"/>
          </ac:spMkLst>
        </pc:spChg>
      </pc:sldChg>
      <pc:sldChg chg="addCm modCm">
        <pc:chgData name="" userId="" providerId="" clId="Web-{517146A8-6233-41C3-9107-ADB57B367E13}" dt="2019-09-03T16:58:48.768" v="2"/>
        <pc:sldMkLst>
          <pc:docMk/>
          <pc:sldMk cId="2007165385" sldId="531"/>
        </pc:sldMkLst>
      </pc:sldChg>
      <pc:sldChg chg="addCm">
        <pc:chgData name="" userId="" providerId="" clId="Web-{517146A8-6233-41C3-9107-ADB57B367E13}" dt="2019-09-03T16:59:29.942" v="3"/>
        <pc:sldMkLst>
          <pc:docMk/>
          <pc:sldMk cId="1256933195" sldId="534"/>
        </pc:sldMkLst>
      </pc:sldChg>
      <pc:sldChg chg="modSp">
        <pc:chgData name="" userId="" providerId="" clId="Web-{517146A8-6233-41C3-9107-ADB57B367E13}" dt="2019-09-03T17:07:07.832" v="30" actId="14100"/>
        <pc:sldMkLst>
          <pc:docMk/>
          <pc:sldMk cId="546317176" sldId="535"/>
        </pc:sldMkLst>
        <pc:spChg chg="mod">
          <ac:chgData name="" userId="" providerId="" clId="Web-{517146A8-6233-41C3-9107-ADB57B367E13}" dt="2019-09-03T17:07:07.832" v="30" actId="14100"/>
          <ac:spMkLst>
            <pc:docMk/>
            <pc:sldMk cId="546317176" sldId="535"/>
            <ac:spMk id="35" creationId="{90B5AEC6-E32B-C049-9246-62ECA087F68A}"/>
          </ac:spMkLst>
        </pc:spChg>
      </pc:sldChg>
      <pc:sldChg chg="addCm">
        <pc:chgData name="" userId="" providerId="" clId="Web-{517146A8-6233-41C3-9107-ADB57B367E13}" dt="2019-09-03T17:05:29.735" v="12"/>
        <pc:sldMkLst>
          <pc:docMk/>
          <pc:sldMk cId="2832270003" sldId="537"/>
        </pc:sldMkLst>
      </pc:sldChg>
      <pc:sldChg chg="modCm">
        <pc:chgData name="" userId="" providerId="" clId="Web-{517146A8-6233-41C3-9107-ADB57B367E13}" dt="2019-09-03T16:57:14.265" v="0"/>
        <pc:sldMkLst>
          <pc:docMk/>
          <pc:sldMk cId="4281719072" sldId="553"/>
        </pc:sldMkLst>
      </pc:sldChg>
      <pc:sldChg chg="modSp addCm">
        <pc:chgData name="" userId="" providerId="" clId="Web-{517146A8-6233-41C3-9107-ADB57B367E13}" dt="2019-09-03T17:06:08.861" v="26" actId="20577"/>
        <pc:sldMkLst>
          <pc:docMk/>
          <pc:sldMk cId="1495871360" sldId="560"/>
        </pc:sldMkLst>
        <pc:spChg chg="mod">
          <ac:chgData name="" userId="" providerId="" clId="Web-{517146A8-6233-41C3-9107-ADB57B367E13}" dt="2019-09-03T17:06:08.861" v="26" actId="20577"/>
          <ac:spMkLst>
            <pc:docMk/>
            <pc:sldMk cId="1495871360" sldId="560"/>
            <ac:spMk id="7" creationId="{00000000-0000-0000-0000-000000000000}"/>
          </ac:spMkLst>
        </pc:spChg>
      </pc:sldChg>
    </pc:docChg>
  </pc:docChgLst>
  <pc:docChgLst>
    <pc:chgData name="Maegan Boutot" clId="Web-{977CD8D4-67E4-4CC1-BCEF-4004F5AD8E78}"/>
    <pc:docChg chg="addSld delSld modSld sldOrd">
      <pc:chgData name="Maegan Boutot" userId="" providerId="" clId="Web-{977CD8D4-67E4-4CC1-BCEF-4004F5AD8E78}" dt="2021-08-31T00:38:03.843" v="410" actId="20577"/>
      <pc:docMkLst>
        <pc:docMk/>
      </pc:docMkLst>
      <pc:sldChg chg="addSp delSp modSp">
        <pc:chgData name="Maegan Boutot" userId="" providerId="" clId="Web-{977CD8D4-67E4-4CC1-BCEF-4004F5AD8E78}" dt="2021-08-30T22:27:23.720" v="15" actId="1076"/>
        <pc:sldMkLst>
          <pc:docMk/>
          <pc:sldMk cId="3332231595" sldId="566"/>
        </pc:sldMkLst>
        <pc:picChg chg="add mod">
          <ac:chgData name="Maegan Boutot" userId="" providerId="" clId="Web-{977CD8D4-67E4-4CC1-BCEF-4004F5AD8E78}" dt="2021-08-30T22:27:23.720" v="15" actId="1076"/>
          <ac:picMkLst>
            <pc:docMk/>
            <pc:sldMk cId="3332231595" sldId="566"/>
            <ac:picMk id="3" creationId="{93E1540E-F340-4205-93CC-F08E2E71BAB8}"/>
          </ac:picMkLst>
        </pc:picChg>
        <pc:picChg chg="del">
          <ac:chgData name="Maegan Boutot" userId="" providerId="" clId="Web-{977CD8D4-67E4-4CC1-BCEF-4004F5AD8E78}" dt="2021-08-30T22:19:09.269" v="0"/>
          <ac:picMkLst>
            <pc:docMk/>
            <pc:sldMk cId="3332231595" sldId="566"/>
            <ac:picMk id="5" creationId="{FEE6089C-80FB-4081-8A6D-5B8993166460}"/>
          </ac:picMkLst>
        </pc:picChg>
      </pc:sldChg>
      <pc:sldChg chg="addSp delSp modSp">
        <pc:chgData name="Maegan Boutot" userId="" providerId="" clId="Web-{977CD8D4-67E4-4CC1-BCEF-4004F5AD8E78}" dt="2021-08-30T22:31:05.539" v="54" actId="1076"/>
        <pc:sldMkLst>
          <pc:docMk/>
          <pc:sldMk cId="3564937768" sldId="567"/>
        </pc:sldMkLst>
        <pc:spChg chg="del">
          <ac:chgData name="Maegan Boutot" userId="" providerId="" clId="Web-{977CD8D4-67E4-4CC1-BCEF-4004F5AD8E78}" dt="2021-08-30T22:30:30.803" v="49"/>
          <ac:spMkLst>
            <pc:docMk/>
            <pc:sldMk cId="3564937768" sldId="567"/>
            <ac:spMk id="5" creationId="{1CC9B4A5-5C42-4E1E-A01B-2AE1934ABB6B}"/>
          </ac:spMkLst>
        </pc:spChg>
        <pc:picChg chg="add mod ord">
          <ac:chgData name="Maegan Boutot" userId="" providerId="" clId="Web-{977CD8D4-67E4-4CC1-BCEF-4004F5AD8E78}" dt="2021-08-30T22:31:05.539" v="54" actId="1076"/>
          <ac:picMkLst>
            <pc:docMk/>
            <pc:sldMk cId="3564937768" sldId="567"/>
            <ac:picMk id="3" creationId="{AE4D979A-3B10-477A-B6E2-E1B7E26E5B93}"/>
          </ac:picMkLst>
        </pc:picChg>
        <pc:picChg chg="del">
          <ac:chgData name="Maegan Boutot" userId="" providerId="" clId="Web-{977CD8D4-67E4-4CC1-BCEF-4004F5AD8E78}" dt="2021-08-30T22:30:16.397" v="41"/>
          <ac:picMkLst>
            <pc:docMk/>
            <pc:sldMk cId="3564937768" sldId="567"/>
            <ac:picMk id="4" creationId="{888C8933-115D-49E2-84F5-9DCA2921518E}"/>
          </ac:picMkLst>
        </pc:picChg>
      </pc:sldChg>
      <pc:sldChg chg="addSp delSp modSp addCm delCm">
        <pc:chgData name="Maegan Boutot" userId="" providerId="" clId="Web-{977CD8D4-67E4-4CC1-BCEF-4004F5AD8E78}" dt="2021-08-30T22:28:49.848" v="29" actId="1076"/>
        <pc:sldMkLst>
          <pc:docMk/>
          <pc:sldMk cId="1989308608" sldId="568"/>
        </pc:sldMkLst>
        <pc:spChg chg="del">
          <ac:chgData name="Maegan Boutot" userId="" providerId="" clId="Web-{977CD8D4-67E4-4CC1-BCEF-4004F5AD8E78}" dt="2021-08-30T22:28:03.378" v="17"/>
          <ac:spMkLst>
            <pc:docMk/>
            <pc:sldMk cId="1989308608" sldId="568"/>
            <ac:spMk id="5" creationId="{C35C28E0-0CF8-47A1-90FC-EFD18C863FD6}"/>
          </ac:spMkLst>
        </pc:spChg>
        <pc:spChg chg="add del">
          <ac:chgData name="Maegan Boutot" userId="" providerId="" clId="Web-{977CD8D4-67E4-4CC1-BCEF-4004F5AD8E78}" dt="2021-08-30T22:28:45.441" v="26"/>
          <ac:spMkLst>
            <pc:docMk/>
            <pc:sldMk cId="1989308608" sldId="568"/>
            <ac:spMk id="6" creationId="{981FCC82-D701-4EC8-B9D6-9D58C4E0ED36}"/>
          </ac:spMkLst>
        </pc:spChg>
        <pc:picChg chg="add del">
          <ac:chgData name="Maegan Boutot" userId="" providerId="" clId="Web-{977CD8D4-67E4-4CC1-BCEF-4004F5AD8E78}" dt="2021-08-30T22:27:57.424" v="16"/>
          <ac:picMkLst>
            <pc:docMk/>
            <pc:sldMk cId="1989308608" sldId="568"/>
            <ac:picMk id="3" creationId="{C49131DD-9853-495D-A03C-165497A28B40}"/>
          </ac:picMkLst>
        </pc:picChg>
        <pc:picChg chg="add del mod ord">
          <ac:chgData name="Maegan Boutot" userId="" providerId="" clId="Web-{977CD8D4-67E4-4CC1-BCEF-4004F5AD8E78}" dt="2021-08-30T22:28:49.848" v="29" actId="1076"/>
          <ac:picMkLst>
            <pc:docMk/>
            <pc:sldMk cId="1989308608" sldId="568"/>
            <ac:picMk id="4" creationId="{BF63704E-99F0-43CD-8788-9153528B8227}"/>
          </ac:picMkLst>
        </pc:picChg>
      </pc:sldChg>
      <pc:sldChg chg="addSp delSp modSp">
        <pc:chgData name="Maegan Boutot" userId="" providerId="" clId="Web-{977CD8D4-67E4-4CC1-BCEF-4004F5AD8E78}" dt="2021-08-30T22:30:15.115" v="40" actId="1076"/>
        <pc:sldMkLst>
          <pc:docMk/>
          <pc:sldMk cId="3985820170" sldId="573"/>
        </pc:sldMkLst>
        <pc:spChg chg="del">
          <ac:chgData name="Maegan Boutot" userId="" providerId="" clId="Web-{977CD8D4-67E4-4CC1-BCEF-4004F5AD8E78}" dt="2021-08-30T22:29:03.629" v="31"/>
          <ac:spMkLst>
            <pc:docMk/>
            <pc:sldMk cId="3985820170" sldId="573"/>
            <ac:spMk id="5" creationId="{22D0539D-29A7-4D10-8ABA-342F8AE34C88}"/>
          </ac:spMkLst>
        </pc:spChg>
        <pc:picChg chg="del">
          <ac:chgData name="Maegan Boutot" userId="" providerId="" clId="Web-{977CD8D4-67E4-4CC1-BCEF-4004F5AD8E78}" dt="2021-08-30T22:29:00.363" v="30"/>
          <ac:picMkLst>
            <pc:docMk/>
            <pc:sldMk cId="3985820170" sldId="573"/>
            <ac:picMk id="3" creationId="{F9487E1F-A76F-4B7B-B4E3-096CF016DF0C}"/>
          </ac:picMkLst>
        </pc:picChg>
        <pc:picChg chg="add mod">
          <ac:chgData name="Maegan Boutot" userId="" providerId="" clId="Web-{977CD8D4-67E4-4CC1-BCEF-4004F5AD8E78}" dt="2021-08-30T22:30:15.115" v="40" actId="1076"/>
          <ac:picMkLst>
            <pc:docMk/>
            <pc:sldMk cId="3985820170" sldId="573"/>
            <ac:picMk id="4" creationId="{8DE1DA8C-933C-455F-9311-1F1648ABE881}"/>
          </ac:picMkLst>
        </pc:picChg>
      </pc:sldChg>
      <pc:sldChg chg="delSp del">
        <pc:chgData name="Maegan Boutot" userId="" providerId="" clId="Web-{977CD8D4-67E4-4CC1-BCEF-4004F5AD8E78}" dt="2021-08-30T22:23:08.245" v="9"/>
        <pc:sldMkLst>
          <pc:docMk/>
          <pc:sldMk cId="2270570902" sldId="575"/>
        </pc:sldMkLst>
        <pc:spChg chg="del">
          <ac:chgData name="Maegan Boutot" userId="" providerId="" clId="Web-{977CD8D4-67E4-4CC1-BCEF-4004F5AD8E78}" dt="2021-08-30T22:19:15.301" v="2"/>
          <ac:spMkLst>
            <pc:docMk/>
            <pc:sldMk cId="2270570902" sldId="575"/>
            <ac:spMk id="6" creationId="{B7A1E094-D123-474B-8009-26B6F6F0A12D}"/>
          </ac:spMkLst>
        </pc:spChg>
        <pc:picChg chg="del">
          <ac:chgData name="Maegan Boutot" userId="" providerId="" clId="Web-{977CD8D4-67E4-4CC1-BCEF-4004F5AD8E78}" dt="2021-08-30T22:19:12.879" v="1"/>
          <ac:picMkLst>
            <pc:docMk/>
            <pc:sldMk cId="2270570902" sldId="575"/>
            <ac:picMk id="4" creationId="{ECA8C43C-63E9-41DD-AEAE-1C8650C0274A}"/>
          </ac:picMkLst>
        </pc:picChg>
      </pc:sldChg>
      <pc:sldChg chg="modSp">
        <pc:chgData name="Maegan Boutot" userId="" providerId="" clId="Web-{977CD8D4-67E4-4CC1-BCEF-4004F5AD8E78}" dt="2021-08-30T22:48:25.536" v="214" actId="20577"/>
        <pc:sldMkLst>
          <pc:docMk/>
          <pc:sldMk cId="2142011379" sldId="590"/>
        </pc:sldMkLst>
        <pc:spChg chg="mod">
          <ac:chgData name="Maegan Boutot" userId="" providerId="" clId="Web-{977CD8D4-67E4-4CC1-BCEF-4004F5AD8E78}" dt="2021-08-30T22:48:25.536" v="214" actId="20577"/>
          <ac:spMkLst>
            <pc:docMk/>
            <pc:sldMk cId="2142011379" sldId="590"/>
            <ac:spMk id="3" creationId="{5F1A231E-31C8-4BC8-9977-57E2F8477AF8}"/>
          </ac:spMkLst>
        </pc:spChg>
      </pc:sldChg>
      <pc:sldChg chg="modSp delCm">
        <pc:chgData name="Maegan Boutot" userId="" providerId="" clId="Web-{977CD8D4-67E4-4CC1-BCEF-4004F5AD8E78}" dt="2021-08-30T22:39:42.943" v="117"/>
        <pc:sldMkLst>
          <pc:docMk/>
          <pc:sldMk cId="1927397601" sldId="597"/>
        </pc:sldMkLst>
        <pc:spChg chg="mod">
          <ac:chgData name="Maegan Boutot" userId="" providerId="" clId="Web-{977CD8D4-67E4-4CC1-BCEF-4004F5AD8E78}" dt="2021-08-30T22:39:35.474" v="116" actId="20577"/>
          <ac:spMkLst>
            <pc:docMk/>
            <pc:sldMk cId="1927397601" sldId="597"/>
            <ac:spMk id="2" creationId="{8E254CDB-0933-4E42-A45D-56AFE36CEB85}"/>
          </ac:spMkLst>
        </pc:spChg>
      </pc:sldChg>
      <pc:sldChg chg="addSp delSp modSp ord">
        <pc:chgData name="Maegan Boutot" userId="" providerId="" clId="Web-{977CD8D4-67E4-4CC1-BCEF-4004F5AD8E78}" dt="2021-08-30T22:48:14.348" v="213" actId="1076"/>
        <pc:sldMkLst>
          <pc:docMk/>
          <pc:sldMk cId="2961213167" sldId="598"/>
        </pc:sldMkLst>
        <pc:picChg chg="add del mod">
          <ac:chgData name="Maegan Boutot" userId="" providerId="" clId="Web-{977CD8D4-67E4-4CC1-BCEF-4004F5AD8E78}" dt="2021-08-30T22:47:50.269" v="209"/>
          <ac:picMkLst>
            <pc:docMk/>
            <pc:sldMk cId="2961213167" sldId="598"/>
            <ac:picMk id="3" creationId="{2547D7AA-8667-4B7D-BDDE-E016BEEC41DE}"/>
          </ac:picMkLst>
        </pc:picChg>
        <pc:picChg chg="del mod">
          <ac:chgData name="Maegan Boutot" userId="" providerId="" clId="Web-{977CD8D4-67E4-4CC1-BCEF-4004F5AD8E78}" dt="2021-08-30T22:47:47.285" v="207"/>
          <ac:picMkLst>
            <pc:docMk/>
            <pc:sldMk cId="2961213167" sldId="598"/>
            <ac:picMk id="4" creationId="{64CA9C77-0553-4CD5-8C65-22FCC538DC7C}"/>
          </ac:picMkLst>
        </pc:picChg>
        <pc:picChg chg="add mod">
          <ac:chgData name="Maegan Boutot" userId="" providerId="" clId="Web-{977CD8D4-67E4-4CC1-BCEF-4004F5AD8E78}" dt="2021-08-30T22:48:14.348" v="213" actId="1076"/>
          <ac:picMkLst>
            <pc:docMk/>
            <pc:sldMk cId="2961213167" sldId="598"/>
            <ac:picMk id="5" creationId="{B92FB55D-806A-4FF1-A6D5-E74BBB664FB8}"/>
          </ac:picMkLst>
        </pc:picChg>
      </pc:sldChg>
      <pc:sldChg chg="modSp">
        <pc:chgData name="Maegan Boutot" userId="" providerId="" clId="Web-{977CD8D4-67E4-4CC1-BCEF-4004F5AD8E78}" dt="2021-08-30T22:49:07.849" v="217" actId="20577"/>
        <pc:sldMkLst>
          <pc:docMk/>
          <pc:sldMk cId="3380280550" sldId="599"/>
        </pc:sldMkLst>
        <pc:spChg chg="mod">
          <ac:chgData name="Maegan Boutot" userId="" providerId="" clId="Web-{977CD8D4-67E4-4CC1-BCEF-4004F5AD8E78}" dt="2021-08-30T22:49:07.849" v="217" actId="20577"/>
          <ac:spMkLst>
            <pc:docMk/>
            <pc:sldMk cId="3380280550" sldId="599"/>
            <ac:spMk id="3" creationId="{A350F64E-47F1-4765-967E-5371843E5E45}"/>
          </ac:spMkLst>
        </pc:spChg>
      </pc:sldChg>
      <pc:sldChg chg="modSp ord">
        <pc:chgData name="Maegan Boutot" userId="" providerId="" clId="Web-{977CD8D4-67E4-4CC1-BCEF-4004F5AD8E78}" dt="2021-08-30T22:32:42.448" v="64"/>
        <pc:sldMkLst>
          <pc:docMk/>
          <pc:sldMk cId="846424046" sldId="600"/>
        </pc:sldMkLst>
        <pc:spChg chg="mod">
          <ac:chgData name="Maegan Boutot" userId="" providerId="" clId="Web-{977CD8D4-67E4-4CC1-BCEF-4004F5AD8E78}" dt="2021-08-30T22:31:00.132" v="52" actId="20577"/>
          <ac:spMkLst>
            <pc:docMk/>
            <pc:sldMk cId="846424046" sldId="600"/>
            <ac:spMk id="2" creationId="{6C372C52-96C5-4116-8FB3-CAAB82EA6DF9}"/>
          </ac:spMkLst>
        </pc:spChg>
      </pc:sldChg>
      <pc:sldChg chg="ord">
        <pc:chgData name="Maegan Boutot" userId="" providerId="" clId="Web-{977CD8D4-67E4-4CC1-BCEF-4004F5AD8E78}" dt="2021-08-30T22:32:42.448" v="63"/>
        <pc:sldMkLst>
          <pc:docMk/>
          <pc:sldMk cId="2833543394" sldId="601"/>
        </pc:sldMkLst>
      </pc:sldChg>
      <pc:sldChg chg="ord">
        <pc:chgData name="Maegan Boutot" userId="" providerId="" clId="Web-{977CD8D4-67E4-4CC1-BCEF-4004F5AD8E78}" dt="2021-08-30T22:32:42.448" v="62"/>
        <pc:sldMkLst>
          <pc:docMk/>
          <pc:sldMk cId="1977189968" sldId="602"/>
        </pc:sldMkLst>
      </pc:sldChg>
      <pc:sldChg chg="del">
        <pc:chgData name="Maegan Boutot" userId="" providerId="" clId="Web-{977CD8D4-67E4-4CC1-BCEF-4004F5AD8E78}" dt="2021-08-30T22:40:29.663" v="129"/>
        <pc:sldMkLst>
          <pc:docMk/>
          <pc:sldMk cId="1766824802" sldId="603"/>
        </pc:sldMkLst>
      </pc:sldChg>
      <pc:sldChg chg="del">
        <pc:chgData name="Maegan Boutot" userId="" providerId="" clId="Web-{977CD8D4-67E4-4CC1-BCEF-4004F5AD8E78}" dt="2021-08-30T22:40:29.663" v="128"/>
        <pc:sldMkLst>
          <pc:docMk/>
          <pc:sldMk cId="114880418" sldId="604"/>
        </pc:sldMkLst>
      </pc:sldChg>
      <pc:sldChg chg="del">
        <pc:chgData name="Maegan Boutot" userId="" providerId="" clId="Web-{977CD8D4-67E4-4CC1-BCEF-4004F5AD8E78}" dt="2021-08-30T22:40:29.663" v="127"/>
        <pc:sldMkLst>
          <pc:docMk/>
          <pc:sldMk cId="3966993300" sldId="605"/>
        </pc:sldMkLst>
      </pc:sldChg>
      <pc:sldChg chg="del ord">
        <pc:chgData name="Maegan Boutot" userId="" providerId="" clId="Web-{977CD8D4-67E4-4CC1-BCEF-4004F5AD8E78}" dt="2021-08-31T00:03:01.887" v="265"/>
        <pc:sldMkLst>
          <pc:docMk/>
          <pc:sldMk cId="2831013329" sldId="606"/>
        </pc:sldMkLst>
      </pc:sldChg>
      <pc:sldChg chg="del ord">
        <pc:chgData name="Maegan Boutot" userId="" providerId="" clId="Web-{977CD8D4-67E4-4CC1-BCEF-4004F5AD8E78}" dt="2021-08-31T00:03:02.918" v="266"/>
        <pc:sldMkLst>
          <pc:docMk/>
          <pc:sldMk cId="3026215571" sldId="607"/>
        </pc:sldMkLst>
      </pc:sldChg>
      <pc:sldChg chg="delSp modSp add del ord">
        <pc:chgData name="Maegan Boutot" userId="" providerId="" clId="Web-{977CD8D4-67E4-4CC1-BCEF-4004F5AD8E78}" dt="2021-08-31T00:11:17.164" v="280"/>
        <pc:sldMkLst>
          <pc:docMk/>
          <pc:sldMk cId="2610822949" sldId="608"/>
        </pc:sldMkLst>
        <pc:spChg chg="mod">
          <ac:chgData name="Maegan Boutot" userId="" providerId="" clId="Web-{977CD8D4-67E4-4CC1-BCEF-4004F5AD8E78}" dt="2021-08-31T00:03:07.684" v="271" actId="20577"/>
          <ac:spMkLst>
            <pc:docMk/>
            <pc:sldMk cId="2610822949" sldId="608"/>
            <ac:spMk id="2" creationId="{D7990C33-4E28-44EC-A0F6-A9779EE9F170}"/>
          </ac:spMkLst>
        </pc:spChg>
        <pc:picChg chg="del">
          <ac:chgData name="Maegan Boutot" userId="" providerId="" clId="Web-{977CD8D4-67E4-4CC1-BCEF-4004F5AD8E78}" dt="2021-08-31T00:03:04.575" v="267"/>
          <ac:picMkLst>
            <pc:docMk/>
            <pc:sldMk cId="2610822949" sldId="608"/>
            <ac:picMk id="3" creationId="{D85F4433-3797-43D8-B0FC-41BB20EADDEE}"/>
          </ac:picMkLst>
        </pc:picChg>
      </pc:sldChg>
      <pc:sldChg chg="addSp delSp modSp">
        <pc:chgData name="Maegan Boutot" userId="" providerId="" clId="Web-{977CD8D4-67E4-4CC1-BCEF-4004F5AD8E78}" dt="2021-08-31T00:16:17.601" v="305"/>
        <pc:sldMkLst>
          <pc:docMk/>
          <pc:sldMk cId="2548966028" sldId="615"/>
        </pc:sldMkLst>
        <pc:picChg chg="add del mod">
          <ac:chgData name="Maegan Boutot" userId="" providerId="" clId="Web-{977CD8D4-67E4-4CC1-BCEF-4004F5AD8E78}" dt="2021-08-31T00:16:17.601" v="305"/>
          <ac:picMkLst>
            <pc:docMk/>
            <pc:sldMk cId="2548966028" sldId="615"/>
            <ac:picMk id="4" creationId="{65EDF631-7509-4DB0-9CCA-F5F542ACA2F9}"/>
          </ac:picMkLst>
        </pc:picChg>
      </pc:sldChg>
      <pc:sldChg chg="addSp delSp modSp mod modClrScheme delCm chgLayout">
        <pc:chgData name="Maegan Boutot" userId="" providerId="" clId="Web-{977CD8D4-67E4-4CC1-BCEF-4004F5AD8E78}" dt="2021-08-31T00:37:36.764" v="382" actId="1076"/>
        <pc:sldMkLst>
          <pc:docMk/>
          <pc:sldMk cId="2228642096" sldId="643"/>
        </pc:sldMkLst>
        <pc:spChg chg="mod ord">
          <ac:chgData name="Maegan Boutot" userId="" providerId="" clId="Web-{977CD8D4-67E4-4CC1-BCEF-4004F5AD8E78}" dt="2021-08-31T00:34:36.926" v="357"/>
          <ac:spMkLst>
            <pc:docMk/>
            <pc:sldMk cId="2228642096" sldId="643"/>
            <ac:spMk id="2" creationId="{5ABBF377-6711-4F59-9B2C-B82D4C46AD3F}"/>
          </ac:spMkLst>
        </pc:spChg>
        <pc:spChg chg="add del mod ord">
          <ac:chgData name="Maegan Boutot" userId="" providerId="" clId="Web-{977CD8D4-67E4-4CC1-BCEF-4004F5AD8E78}" dt="2021-08-31T00:34:36.926" v="357"/>
          <ac:spMkLst>
            <pc:docMk/>
            <pc:sldMk cId="2228642096" sldId="643"/>
            <ac:spMk id="10" creationId="{DC7A6F14-4691-410B-A902-7E1122B9C902}"/>
          </ac:spMkLst>
        </pc:spChg>
        <pc:spChg chg="add del mod ord">
          <ac:chgData name="Maegan Boutot" userId="" providerId="" clId="Web-{977CD8D4-67E4-4CC1-BCEF-4004F5AD8E78}" dt="2021-08-31T00:34:36.926" v="357"/>
          <ac:spMkLst>
            <pc:docMk/>
            <pc:sldMk cId="2228642096" sldId="643"/>
            <ac:spMk id="11" creationId="{FBDC0BDC-D442-45E8-B7EE-2D1294E8C0D0}"/>
          </ac:spMkLst>
        </pc:spChg>
        <pc:graphicFrameChg chg="add del mod">
          <ac:chgData name="Maegan Boutot" userId="" providerId="" clId="Web-{977CD8D4-67E4-4CC1-BCEF-4004F5AD8E78}" dt="2021-08-31T00:34:30.363" v="355"/>
          <ac:graphicFrameMkLst>
            <pc:docMk/>
            <pc:sldMk cId="2228642096" sldId="643"/>
            <ac:graphicFrameMk id="9" creationId="{5EC40CA3-B5F9-440C-BE82-24EFFEF11E14}"/>
          </ac:graphicFrameMkLst>
        </pc:graphicFrameChg>
        <pc:graphicFrameChg chg="add del mod">
          <ac:chgData name="Maegan Boutot" userId="" providerId="" clId="Web-{977CD8D4-67E4-4CC1-BCEF-4004F5AD8E78}" dt="2021-08-31T00:34:47.708" v="359"/>
          <ac:graphicFrameMkLst>
            <pc:docMk/>
            <pc:sldMk cId="2228642096" sldId="643"/>
            <ac:graphicFrameMk id="13" creationId="{A24445F6-1AE0-4DBA-8276-673D867957E3}"/>
          </ac:graphicFrameMkLst>
        </pc:graphicFrameChg>
        <pc:picChg chg="del mod modCrop">
          <ac:chgData name="Maegan Boutot" userId="" providerId="" clId="Web-{977CD8D4-67E4-4CC1-BCEF-4004F5AD8E78}" dt="2021-08-31T00:26:18.853" v="314"/>
          <ac:picMkLst>
            <pc:docMk/>
            <pc:sldMk cId="2228642096" sldId="643"/>
            <ac:picMk id="3" creationId="{99747AE2-0494-4EB9-9AA7-4C40C0790602}"/>
          </ac:picMkLst>
        </pc:picChg>
        <pc:picChg chg="add del mod">
          <ac:chgData name="Maegan Boutot" userId="" providerId="" clId="Web-{977CD8D4-67E4-4CC1-BCEF-4004F5AD8E78}" dt="2021-08-31T00:26:42.213" v="320"/>
          <ac:picMkLst>
            <pc:docMk/>
            <pc:sldMk cId="2228642096" sldId="643"/>
            <ac:picMk id="4" creationId="{242FB3F0-8830-41AA-83B4-173080CE5A2B}"/>
          </ac:picMkLst>
        </pc:picChg>
        <pc:picChg chg="add del mod modCrop">
          <ac:chgData name="Maegan Boutot" userId="" providerId="" clId="Web-{977CD8D4-67E4-4CC1-BCEF-4004F5AD8E78}" dt="2021-08-31T00:35:23.632" v="361"/>
          <ac:picMkLst>
            <pc:docMk/>
            <pc:sldMk cId="2228642096" sldId="643"/>
            <ac:picMk id="5" creationId="{B3A41A8D-85FC-4733-B539-4C8A8638E640}"/>
          </ac:picMkLst>
        </pc:picChg>
        <pc:picChg chg="add del mod modCrop">
          <ac:chgData name="Maegan Boutot" userId="" providerId="" clId="Web-{977CD8D4-67E4-4CC1-BCEF-4004F5AD8E78}" dt="2021-08-31T00:31:17.352" v="342"/>
          <ac:picMkLst>
            <pc:docMk/>
            <pc:sldMk cId="2228642096" sldId="643"/>
            <ac:picMk id="6" creationId="{7D687A92-35B2-4E63-A26E-C9A00AF7040D}"/>
          </ac:picMkLst>
        </pc:picChg>
        <pc:picChg chg="add del mod">
          <ac:chgData name="Maegan Boutot" userId="" providerId="" clId="Web-{977CD8D4-67E4-4CC1-BCEF-4004F5AD8E78}" dt="2021-08-31T00:32:32.606" v="353"/>
          <ac:picMkLst>
            <pc:docMk/>
            <pc:sldMk cId="2228642096" sldId="643"/>
            <ac:picMk id="7" creationId="{1954065E-20AC-48E3-A4DF-325C7CD6B6AE}"/>
          </ac:picMkLst>
        </pc:picChg>
        <pc:picChg chg="add mod modCrop">
          <ac:chgData name="Maegan Boutot" userId="" providerId="" clId="Web-{977CD8D4-67E4-4CC1-BCEF-4004F5AD8E78}" dt="2021-08-31T00:37:32.936" v="381" actId="1076"/>
          <ac:picMkLst>
            <pc:docMk/>
            <pc:sldMk cId="2228642096" sldId="643"/>
            <ac:picMk id="14" creationId="{FF257421-8CB7-4047-895E-484295770F40}"/>
          </ac:picMkLst>
        </pc:picChg>
        <pc:picChg chg="add mod modCrop">
          <ac:chgData name="Maegan Boutot" userId="" providerId="" clId="Web-{977CD8D4-67E4-4CC1-BCEF-4004F5AD8E78}" dt="2021-08-31T00:37:36.764" v="382" actId="1076"/>
          <ac:picMkLst>
            <pc:docMk/>
            <pc:sldMk cId="2228642096" sldId="643"/>
            <ac:picMk id="15" creationId="{C21ECEF5-E1DC-4E66-96C5-384BB94F0200}"/>
          </ac:picMkLst>
        </pc:picChg>
      </pc:sldChg>
      <pc:sldChg chg="modSp delCm">
        <pc:chgData name="Maegan Boutot" userId="" providerId="" clId="Web-{977CD8D4-67E4-4CC1-BCEF-4004F5AD8E78}" dt="2021-08-31T00:37:52.515" v="392"/>
        <pc:sldMkLst>
          <pc:docMk/>
          <pc:sldMk cId="4183497259" sldId="646"/>
        </pc:sldMkLst>
        <pc:spChg chg="mod">
          <ac:chgData name="Maegan Boutot" userId="" providerId="" clId="Web-{977CD8D4-67E4-4CC1-BCEF-4004F5AD8E78}" dt="2021-08-31T00:37:50.530" v="391" actId="20577"/>
          <ac:spMkLst>
            <pc:docMk/>
            <pc:sldMk cId="4183497259" sldId="646"/>
            <ac:spMk id="2" creationId="{343D5B6C-8034-4C79-9605-3CD2626F01E3}"/>
          </ac:spMkLst>
        </pc:spChg>
        <pc:picChg chg="mod">
          <ac:chgData name="Maegan Boutot" userId="" providerId="" clId="Web-{977CD8D4-67E4-4CC1-BCEF-4004F5AD8E78}" dt="2021-08-31T00:37:43.967" v="383" actId="1076"/>
          <ac:picMkLst>
            <pc:docMk/>
            <pc:sldMk cId="4183497259" sldId="646"/>
            <ac:picMk id="4" creationId="{738EF6B3-D602-4EA2-AB2A-8F19246A63C6}"/>
          </ac:picMkLst>
        </pc:picChg>
      </pc:sldChg>
      <pc:sldChg chg="modSp">
        <pc:chgData name="Maegan Boutot" userId="" providerId="" clId="Web-{977CD8D4-67E4-4CC1-BCEF-4004F5AD8E78}" dt="2021-08-30T22:46:45.752" v="206" actId="20577"/>
        <pc:sldMkLst>
          <pc:docMk/>
          <pc:sldMk cId="30446971" sldId="647"/>
        </pc:sldMkLst>
        <pc:spChg chg="mod">
          <ac:chgData name="Maegan Boutot" userId="" providerId="" clId="Web-{977CD8D4-67E4-4CC1-BCEF-4004F5AD8E78}" dt="2021-08-30T22:46:45.752" v="206" actId="20577"/>
          <ac:spMkLst>
            <pc:docMk/>
            <pc:sldMk cId="30446971" sldId="647"/>
            <ac:spMk id="2" creationId="{0E44011B-1EA1-47AA-93F3-0E64D69F0203}"/>
          </ac:spMkLst>
        </pc:spChg>
      </pc:sldChg>
      <pc:sldChg chg="modSp">
        <pc:chgData name="Maegan Boutot" userId="" providerId="" clId="Web-{977CD8D4-67E4-4CC1-BCEF-4004F5AD8E78}" dt="2021-08-31T00:12:41.012" v="301" actId="20577"/>
        <pc:sldMkLst>
          <pc:docMk/>
          <pc:sldMk cId="3574605723" sldId="648"/>
        </pc:sldMkLst>
        <pc:spChg chg="mod">
          <ac:chgData name="Maegan Boutot" userId="" providerId="" clId="Web-{977CD8D4-67E4-4CC1-BCEF-4004F5AD8E78}" dt="2021-08-31T00:12:41.012" v="301" actId="20577"/>
          <ac:spMkLst>
            <pc:docMk/>
            <pc:sldMk cId="3574605723" sldId="648"/>
            <ac:spMk id="2" creationId="{A522AD27-39EE-475F-AB92-AECE72585519}"/>
          </ac:spMkLst>
        </pc:spChg>
      </pc:sldChg>
      <pc:sldChg chg="modSp">
        <pc:chgData name="Maegan Boutot" userId="" providerId="" clId="Web-{977CD8D4-67E4-4CC1-BCEF-4004F5AD8E78}" dt="2021-08-31T00:38:03.843" v="410" actId="20577"/>
        <pc:sldMkLst>
          <pc:docMk/>
          <pc:sldMk cId="998792477" sldId="649"/>
        </pc:sldMkLst>
        <pc:spChg chg="mod">
          <ac:chgData name="Maegan Boutot" userId="" providerId="" clId="Web-{977CD8D4-67E4-4CC1-BCEF-4004F5AD8E78}" dt="2021-08-31T00:38:03.843" v="410" actId="20577"/>
          <ac:spMkLst>
            <pc:docMk/>
            <pc:sldMk cId="998792477" sldId="649"/>
            <ac:spMk id="2" creationId="{6564724C-8176-432A-BAE0-1AE8917BC047}"/>
          </ac:spMkLst>
        </pc:spChg>
      </pc:sldChg>
      <pc:sldChg chg="addSp delSp modSp new">
        <pc:chgData name="Maegan Boutot" userId="" providerId="" clId="Web-{977CD8D4-67E4-4CC1-BCEF-4004F5AD8E78}" dt="2021-08-30T22:39:06.677" v="113" actId="1076"/>
        <pc:sldMkLst>
          <pc:docMk/>
          <pc:sldMk cId="2800069461" sldId="656"/>
        </pc:sldMkLst>
        <pc:spChg chg="mod">
          <ac:chgData name="Maegan Boutot" userId="" providerId="" clId="Web-{977CD8D4-67E4-4CC1-BCEF-4004F5AD8E78}" dt="2021-08-30T22:39:00.036" v="110" actId="20577"/>
          <ac:spMkLst>
            <pc:docMk/>
            <pc:sldMk cId="2800069461" sldId="656"/>
            <ac:spMk id="2" creationId="{FC0A35B8-2BF1-4D42-A51F-F3352B0D8C9A}"/>
          </ac:spMkLst>
        </pc:spChg>
        <pc:spChg chg="del">
          <ac:chgData name="Maegan Boutot" userId="" providerId="" clId="Web-{977CD8D4-67E4-4CC1-BCEF-4004F5AD8E78}" dt="2021-08-30T22:37:43.362" v="67"/>
          <ac:spMkLst>
            <pc:docMk/>
            <pc:sldMk cId="2800069461" sldId="656"/>
            <ac:spMk id="3" creationId="{EEC493E1-7501-4CB2-91DF-5937A4572FC4}"/>
          </ac:spMkLst>
        </pc:spChg>
        <pc:picChg chg="add mod ord">
          <ac:chgData name="Maegan Boutot" userId="" providerId="" clId="Web-{977CD8D4-67E4-4CC1-BCEF-4004F5AD8E78}" dt="2021-08-30T22:39:06.677" v="113" actId="1076"/>
          <ac:picMkLst>
            <pc:docMk/>
            <pc:sldMk cId="2800069461" sldId="656"/>
            <ac:picMk id="4" creationId="{5214CDF3-74D0-4EA7-A776-5E4D2986CC67}"/>
          </ac:picMkLst>
        </pc:picChg>
      </pc:sldChg>
      <pc:sldChg chg="add ord replId">
        <pc:chgData name="Maegan Boutot" userId="" providerId="" clId="Web-{977CD8D4-67E4-4CC1-BCEF-4004F5AD8E78}" dt="2021-08-31T00:02:47.543" v="261"/>
        <pc:sldMkLst>
          <pc:docMk/>
          <pc:sldMk cId="330599202" sldId="657"/>
        </pc:sldMkLst>
      </pc:sldChg>
      <pc:sldChg chg="add del replId">
        <pc:chgData name="Maegan Boutot" userId="" providerId="" clId="Web-{977CD8D4-67E4-4CC1-BCEF-4004F5AD8E78}" dt="2021-08-30T22:40:15.944" v="123"/>
        <pc:sldMkLst>
          <pc:docMk/>
          <pc:sldMk cId="635491068" sldId="657"/>
        </pc:sldMkLst>
      </pc:sldChg>
      <pc:sldChg chg="add replId">
        <pc:chgData name="Maegan Boutot" userId="" providerId="" clId="Web-{977CD8D4-67E4-4CC1-BCEF-4004F5AD8E78}" dt="2021-08-30T22:40:19.788" v="125"/>
        <pc:sldMkLst>
          <pc:docMk/>
          <pc:sldMk cId="1077403814" sldId="658"/>
        </pc:sldMkLst>
      </pc:sldChg>
      <pc:sldChg chg="add del replId">
        <pc:chgData name="Maegan Boutot" userId="" providerId="" clId="Web-{977CD8D4-67E4-4CC1-BCEF-4004F5AD8E78}" dt="2021-08-30T22:40:15.944" v="122"/>
        <pc:sldMkLst>
          <pc:docMk/>
          <pc:sldMk cId="3384443862" sldId="658"/>
        </pc:sldMkLst>
      </pc:sldChg>
      <pc:sldChg chg="add del replId">
        <pc:chgData name="Maegan Boutot" userId="" providerId="" clId="Web-{977CD8D4-67E4-4CC1-BCEF-4004F5AD8E78}" dt="2021-08-30T22:40:15.944" v="121"/>
        <pc:sldMkLst>
          <pc:docMk/>
          <pc:sldMk cId="3441724042" sldId="659"/>
        </pc:sldMkLst>
      </pc:sldChg>
      <pc:sldChg chg="add replId">
        <pc:chgData name="Maegan Boutot" userId="" providerId="" clId="Web-{977CD8D4-67E4-4CC1-BCEF-4004F5AD8E78}" dt="2021-08-30T22:40:19.866" v="126"/>
        <pc:sldMkLst>
          <pc:docMk/>
          <pc:sldMk cId="4224851239" sldId="659"/>
        </pc:sldMkLst>
      </pc:sldChg>
      <pc:sldChg chg="addSp modSp new">
        <pc:chgData name="Maegan Boutot" userId="" providerId="" clId="Web-{977CD8D4-67E4-4CC1-BCEF-4004F5AD8E78}" dt="2021-08-30T22:45:16.359" v="188" actId="1076"/>
        <pc:sldMkLst>
          <pc:docMk/>
          <pc:sldMk cId="2151529587" sldId="660"/>
        </pc:sldMkLst>
        <pc:spChg chg="mod">
          <ac:chgData name="Maegan Boutot" userId="" providerId="" clId="Web-{977CD8D4-67E4-4CC1-BCEF-4004F5AD8E78}" dt="2021-08-30T22:45:11.437" v="187" actId="20577"/>
          <ac:spMkLst>
            <pc:docMk/>
            <pc:sldMk cId="2151529587" sldId="660"/>
            <ac:spMk id="2" creationId="{3A26A4C6-D724-4DC3-A484-1027E0872056}"/>
          </ac:spMkLst>
        </pc:spChg>
        <pc:picChg chg="add mod">
          <ac:chgData name="Maegan Boutot" userId="" providerId="" clId="Web-{977CD8D4-67E4-4CC1-BCEF-4004F5AD8E78}" dt="2021-08-30T22:45:16.359" v="188" actId="1076"/>
          <ac:picMkLst>
            <pc:docMk/>
            <pc:sldMk cId="2151529587" sldId="660"/>
            <ac:picMk id="3" creationId="{EB6FC410-8A55-48D8-80B0-532267CCDC18}"/>
          </ac:picMkLst>
        </pc:picChg>
      </pc:sldChg>
      <pc:sldChg chg="new del">
        <pc:chgData name="Maegan Boutot" userId="" providerId="" clId="Web-{977CD8D4-67E4-4CC1-BCEF-4004F5AD8E78}" dt="2021-08-30T22:50:33.883" v="260"/>
        <pc:sldMkLst>
          <pc:docMk/>
          <pc:sldMk cId="1118111241" sldId="661"/>
        </pc:sldMkLst>
      </pc:sldChg>
      <pc:sldChg chg="modSp new">
        <pc:chgData name="Maegan Boutot" userId="" providerId="" clId="Web-{977CD8D4-67E4-4CC1-BCEF-4004F5AD8E78}" dt="2021-08-30T22:50:32.649" v="259" actId="1076"/>
        <pc:sldMkLst>
          <pc:docMk/>
          <pc:sldMk cId="2893515344" sldId="662"/>
        </pc:sldMkLst>
        <pc:spChg chg="mod">
          <ac:chgData name="Maegan Boutot" userId="" providerId="" clId="Web-{977CD8D4-67E4-4CC1-BCEF-4004F5AD8E78}" dt="2021-08-30T22:50:32.649" v="259" actId="1076"/>
          <ac:spMkLst>
            <pc:docMk/>
            <pc:sldMk cId="2893515344" sldId="662"/>
            <ac:spMk id="2" creationId="{26ABCBFA-7C00-48EF-A7C9-7F81E737EE96}"/>
          </ac:spMkLst>
        </pc:spChg>
      </pc:sldChg>
      <pc:sldChg chg="add replId">
        <pc:chgData name="Maegan Boutot" userId="" providerId="" clId="Web-{977CD8D4-67E4-4CC1-BCEF-4004F5AD8E78}" dt="2021-08-31T00:02:49.246" v="262"/>
        <pc:sldMkLst>
          <pc:docMk/>
          <pc:sldMk cId="275264217" sldId="663"/>
        </pc:sldMkLst>
      </pc:sldChg>
      <pc:sldChg chg="add replId">
        <pc:chgData name="Maegan Boutot" userId="" providerId="" clId="Web-{977CD8D4-67E4-4CC1-BCEF-4004F5AD8E78}" dt="2021-08-31T00:02:49.277" v="263"/>
        <pc:sldMkLst>
          <pc:docMk/>
          <pc:sldMk cId="547554036" sldId="664"/>
        </pc:sldMkLst>
      </pc:sldChg>
      <pc:sldChg chg="add replId">
        <pc:chgData name="Maegan Boutot" userId="" providerId="" clId="Web-{977CD8D4-67E4-4CC1-BCEF-4004F5AD8E78}" dt="2021-08-31T00:02:49.355" v="264"/>
        <pc:sldMkLst>
          <pc:docMk/>
          <pc:sldMk cId="334807659" sldId="665"/>
        </pc:sldMkLst>
      </pc:sldChg>
      <pc:sldChg chg="add del ord replId">
        <pc:chgData name="Maegan Boutot" userId="" providerId="" clId="Web-{977CD8D4-67E4-4CC1-BCEF-4004F5AD8E78}" dt="2021-08-31T00:11:19.867" v="283"/>
        <pc:sldMkLst>
          <pc:docMk/>
          <pc:sldMk cId="1719087514" sldId="666"/>
        </pc:sldMkLst>
      </pc:sldChg>
      <pc:sldChg chg="add replId">
        <pc:chgData name="Maegan Boutot" userId="" providerId="" clId="Web-{977CD8D4-67E4-4CC1-BCEF-4004F5AD8E78}" dt="2021-08-31T00:11:50.009" v="284"/>
        <pc:sldMkLst>
          <pc:docMk/>
          <pc:sldMk cId="3444359724" sldId="666"/>
        </pc:sldMkLst>
      </pc:sldChg>
      <pc:sldChg chg="add del ord replId">
        <pc:chgData name="Maegan Boutot" userId="" providerId="" clId="Web-{977CD8D4-67E4-4CC1-BCEF-4004F5AD8E78}" dt="2021-08-31T00:11:19.867" v="282"/>
        <pc:sldMkLst>
          <pc:docMk/>
          <pc:sldMk cId="1254256336" sldId="667"/>
        </pc:sldMkLst>
      </pc:sldChg>
      <pc:sldChg chg="add replId">
        <pc:chgData name="Maegan Boutot" userId="" providerId="" clId="Web-{977CD8D4-67E4-4CC1-BCEF-4004F5AD8E78}" dt="2021-08-31T00:11:50.056" v="285"/>
        <pc:sldMkLst>
          <pc:docMk/>
          <pc:sldMk cId="2534850649" sldId="667"/>
        </pc:sldMkLst>
      </pc:sldChg>
      <pc:sldChg chg="add replId">
        <pc:chgData name="Maegan Boutot" userId="" providerId="" clId="Web-{977CD8D4-67E4-4CC1-BCEF-4004F5AD8E78}" dt="2021-08-31T00:11:50.119" v="286"/>
        <pc:sldMkLst>
          <pc:docMk/>
          <pc:sldMk cId="3578785021" sldId="668"/>
        </pc:sldMkLst>
      </pc:sldChg>
      <pc:sldChg chg="add del replId">
        <pc:chgData name="Maegan Boutot" userId="" providerId="" clId="Web-{977CD8D4-67E4-4CC1-BCEF-4004F5AD8E78}" dt="2021-08-31T00:11:19.867" v="281"/>
        <pc:sldMkLst>
          <pc:docMk/>
          <pc:sldMk cId="3611158270" sldId="66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egan\Desktop\QHSUA\PNAS%20completed%20data%20and%20code\PNAS%202021\covi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egan\Desktop\QHSUA\PNAS%20completed%20data%20and%20code\PNAS%202021\covi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egan\Desktop\QHSUA\PNAS%20completed%20data%20and%20code\PNAS%202021\covi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93-4832-9B1B-8AE72E7449A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93-4832-9B1B-8AE72E7449A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393-4832-9B1B-8AE72E7449A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393-4832-9B1B-8AE72E7449A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393-4832-9B1B-8AE72E7449A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393-4832-9B1B-8AE72E7449A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393-4832-9B1B-8AE72E7449A2}"/>
              </c:ext>
            </c:extLst>
          </c:dPt>
          <c:cat>
            <c:strRef>
              <c:f>'physical health'!$A$42:$A$48</c:f>
              <c:strCache>
                <c:ptCount val="7"/>
                <c:pt idx="0">
                  <c:v>&lt;=4 hours</c:v>
                </c:pt>
                <c:pt idx="1">
                  <c:v>5 hours</c:v>
                </c:pt>
                <c:pt idx="2">
                  <c:v>6 hours</c:v>
                </c:pt>
                <c:pt idx="3">
                  <c:v>7 hours</c:v>
                </c:pt>
                <c:pt idx="4">
                  <c:v>8 hours</c:v>
                </c:pt>
                <c:pt idx="5">
                  <c:v>9 hours</c:v>
                </c:pt>
                <c:pt idx="6">
                  <c:v>10+ hours</c:v>
                </c:pt>
              </c:strCache>
            </c:strRef>
          </c:cat>
          <c:val>
            <c:numRef>
              <c:f>'physical health'!$B$42:$B$48</c:f>
              <c:numCache>
                <c:formatCode>General</c:formatCode>
                <c:ptCount val="7"/>
                <c:pt idx="0">
                  <c:v>7.8600000000000003E-2</c:v>
                </c:pt>
                <c:pt idx="1">
                  <c:v>0.14649999999999999</c:v>
                </c:pt>
                <c:pt idx="2">
                  <c:v>0.22210000000000002</c:v>
                </c:pt>
                <c:pt idx="3">
                  <c:v>0.26090000000000002</c:v>
                </c:pt>
                <c:pt idx="4">
                  <c:v>0.20949999999999999</c:v>
                </c:pt>
                <c:pt idx="5">
                  <c:v>6.2100000000000002E-2</c:v>
                </c:pt>
                <c:pt idx="6">
                  <c:v>2.0400000000000001E-2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393-4832-9B1B-8AE72E744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9418456"/>
        <c:axId val="569414520"/>
      </c:barChart>
      <c:catAx>
        <c:axId val="569418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14520"/>
        <c:crosses val="autoZero"/>
        <c:auto val="1"/>
        <c:lblAlgn val="ctr"/>
        <c:lblOffset val="100"/>
        <c:noMultiLvlLbl val="0"/>
      </c:catAx>
      <c:valAx>
        <c:axId val="56941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418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'lgbt sleep'!$B$1</c:f>
              <c:strCache>
                <c:ptCount val="1"/>
                <c:pt idx="0">
                  <c:v>Not LGBTQ+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'lgbt sleep'!$A$2:$A$8</c:f>
              <c:strCache>
                <c:ptCount val="7"/>
                <c:pt idx="0">
                  <c:v>&lt;=4 hours</c:v>
                </c:pt>
                <c:pt idx="1">
                  <c:v>5 hours</c:v>
                </c:pt>
                <c:pt idx="2">
                  <c:v>6 hours</c:v>
                </c:pt>
                <c:pt idx="3">
                  <c:v>7 hours</c:v>
                </c:pt>
                <c:pt idx="4">
                  <c:v>8 hours</c:v>
                </c:pt>
                <c:pt idx="5">
                  <c:v>9 hours</c:v>
                </c:pt>
                <c:pt idx="6">
                  <c:v>10+ hours</c:v>
                </c:pt>
              </c:strCache>
            </c:strRef>
          </c:cat>
          <c:val>
            <c:numRef>
              <c:f>'lgbt sleep'!$B$2:$B$8</c:f>
              <c:numCache>
                <c:formatCode>General</c:formatCode>
                <c:ptCount val="7"/>
                <c:pt idx="0">
                  <c:v>5.2000000000000005E-2</c:v>
                </c:pt>
                <c:pt idx="1">
                  <c:v>0.13</c:v>
                </c:pt>
                <c:pt idx="2">
                  <c:v>0.21329999999999999</c:v>
                </c:pt>
                <c:pt idx="3">
                  <c:v>0.27440000000000003</c:v>
                </c:pt>
                <c:pt idx="4">
                  <c:v>0.23929999999999998</c:v>
                </c:pt>
                <c:pt idx="5">
                  <c:v>7.1500000000000008E-2</c:v>
                </c:pt>
                <c:pt idx="6">
                  <c:v>1.95E-2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C9F-4105-8CEB-D78170BAC3F5}"/>
            </c:ext>
          </c:extLst>
        </c:ser>
        <c:ser>
          <c:idx val="1"/>
          <c:order val="1"/>
          <c:tx>
            <c:strRef>
              <c:f>'lgbt sleep'!$C$1</c:f>
              <c:strCache>
                <c:ptCount val="1"/>
                <c:pt idx="0">
                  <c:v>LGBTQ+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'lgbt sleep'!$A$2:$A$8</c:f>
              <c:strCache>
                <c:ptCount val="7"/>
                <c:pt idx="0">
                  <c:v>&lt;=4 hours</c:v>
                </c:pt>
                <c:pt idx="1">
                  <c:v>5 hours</c:v>
                </c:pt>
                <c:pt idx="2">
                  <c:v>6 hours</c:v>
                </c:pt>
                <c:pt idx="3">
                  <c:v>7 hours</c:v>
                </c:pt>
                <c:pt idx="4">
                  <c:v>8 hours</c:v>
                </c:pt>
                <c:pt idx="5">
                  <c:v>9 hours</c:v>
                </c:pt>
                <c:pt idx="6">
                  <c:v>10+ hours</c:v>
                </c:pt>
              </c:strCache>
            </c:strRef>
          </c:cat>
          <c:val>
            <c:numRef>
              <c:f>'lgbt sleep'!$C$2:$C$8</c:f>
              <c:numCache>
                <c:formatCode>General</c:formatCode>
                <c:ptCount val="7"/>
                <c:pt idx="0">
                  <c:v>0.15479999999999999</c:v>
                </c:pt>
                <c:pt idx="1">
                  <c:v>0.2024</c:v>
                </c:pt>
                <c:pt idx="2">
                  <c:v>0.24210000000000001</c:v>
                </c:pt>
                <c:pt idx="3">
                  <c:v>0.21829999999999999</c:v>
                </c:pt>
                <c:pt idx="4">
                  <c:v>0.127</c:v>
                </c:pt>
                <c:pt idx="5">
                  <c:v>3.1699999999999999E-2</c:v>
                </c:pt>
                <c:pt idx="6">
                  <c:v>2.3799999999999998E-2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C9F-4105-8CEB-D78170BAC3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7855272"/>
        <c:axId val="567857240"/>
      </c:lineChart>
      <c:catAx>
        <c:axId val="567855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857240"/>
        <c:crosses val="autoZero"/>
        <c:auto val="1"/>
        <c:lblAlgn val="ctr"/>
        <c:lblOffset val="100"/>
        <c:noMultiLvlLbl val="0"/>
      </c:catAx>
      <c:valAx>
        <c:axId val="567857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855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'white sleep'!$B$1</c:f>
              <c:strCache>
                <c:ptCount val="1"/>
                <c:pt idx="0">
                  <c:v>Hispanic, non-white</c:v>
                </c:pt>
              </c:strCache>
            </c:strRef>
          </c:tx>
          <c:spPr>
            <a:ln w="3810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'white sleep'!$A$2:$A$8</c:f>
              <c:strCache>
                <c:ptCount val="7"/>
                <c:pt idx="0">
                  <c:v>&lt;=4 hours</c:v>
                </c:pt>
                <c:pt idx="1">
                  <c:v>5 hours</c:v>
                </c:pt>
                <c:pt idx="2">
                  <c:v>6 hours</c:v>
                </c:pt>
                <c:pt idx="3">
                  <c:v>7 hours</c:v>
                </c:pt>
                <c:pt idx="4">
                  <c:v>8 hours</c:v>
                </c:pt>
                <c:pt idx="5">
                  <c:v>9 hours</c:v>
                </c:pt>
                <c:pt idx="6">
                  <c:v>10+ hours</c:v>
                </c:pt>
              </c:strCache>
            </c:strRef>
          </c:cat>
          <c:val>
            <c:numRef>
              <c:f>'white sleep'!$B$2:$B$8</c:f>
              <c:numCache>
                <c:formatCode>General</c:formatCode>
                <c:ptCount val="7"/>
                <c:pt idx="0">
                  <c:v>0.1</c:v>
                </c:pt>
                <c:pt idx="1">
                  <c:v>0.1895</c:v>
                </c:pt>
                <c:pt idx="2">
                  <c:v>0.28420000000000001</c:v>
                </c:pt>
                <c:pt idx="3">
                  <c:v>0.20530000000000001</c:v>
                </c:pt>
                <c:pt idx="4">
                  <c:v>0.16839999999999999</c:v>
                </c:pt>
                <c:pt idx="5">
                  <c:v>2.63E-2</c:v>
                </c:pt>
                <c:pt idx="6">
                  <c:v>2.63E-2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EF0-4EDC-B870-5DDB9346B544}"/>
            </c:ext>
          </c:extLst>
        </c:ser>
        <c:ser>
          <c:idx val="1"/>
          <c:order val="1"/>
          <c:tx>
            <c:strRef>
              <c:f>'white sleep'!$C$1</c:f>
              <c:strCache>
                <c:ptCount val="1"/>
                <c:pt idx="0">
                  <c:v>White, non-Hispanic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'white sleep'!$A$2:$A$8</c:f>
              <c:strCache>
                <c:ptCount val="7"/>
                <c:pt idx="0">
                  <c:v>&lt;=4 hours</c:v>
                </c:pt>
                <c:pt idx="1">
                  <c:v>5 hours</c:v>
                </c:pt>
                <c:pt idx="2">
                  <c:v>6 hours</c:v>
                </c:pt>
                <c:pt idx="3">
                  <c:v>7 hours</c:v>
                </c:pt>
                <c:pt idx="4">
                  <c:v>8 hours</c:v>
                </c:pt>
                <c:pt idx="5">
                  <c:v>9 hours</c:v>
                </c:pt>
                <c:pt idx="6">
                  <c:v>10+ hours</c:v>
                </c:pt>
              </c:strCache>
            </c:strRef>
          </c:cat>
          <c:val>
            <c:numRef>
              <c:f>'white sleep'!$C$2:$C$8</c:f>
              <c:numCache>
                <c:formatCode>General</c:formatCode>
                <c:ptCount val="7"/>
                <c:pt idx="0">
                  <c:v>7.4400000000000008E-2</c:v>
                </c:pt>
                <c:pt idx="1">
                  <c:v>0.13689999999999999</c:v>
                </c:pt>
                <c:pt idx="2">
                  <c:v>0.20649999999999999</c:v>
                </c:pt>
                <c:pt idx="3">
                  <c:v>0.2737</c:v>
                </c:pt>
                <c:pt idx="4">
                  <c:v>0.22089999999999999</c:v>
                </c:pt>
                <c:pt idx="5">
                  <c:v>6.9599999999999995E-2</c:v>
                </c:pt>
                <c:pt idx="6">
                  <c:v>1.8000000000000002E-2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EF0-4EDC-B870-5DDB9346B5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7855272"/>
        <c:axId val="567857240"/>
      </c:lineChart>
      <c:catAx>
        <c:axId val="567855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857240"/>
        <c:crosses val="autoZero"/>
        <c:auto val="1"/>
        <c:lblAlgn val="ctr"/>
        <c:lblOffset val="100"/>
        <c:tickMarkSkip val="1"/>
        <c:noMultiLvlLbl val="0"/>
      </c:catAx>
      <c:valAx>
        <c:axId val="567857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855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1AF8AE-623D-634D-B253-27EFA77441FD}" type="doc">
      <dgm:prSet loTypeId="urn:microsoft.com/office/officeart/2005/8/layout/vList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8AF7659-E8B0-944E-9B8B-9A4D5C95D86F}">
      <dgm:prSet custT="1"/>
      <dgm:spPr/>
      <dgm:t>
        <a:bodyPr/>
        <a:lstStyle/>
        <a:p>
          <a:pPr rtl="0"/>
          <a:r>
            <a:rPr lang="en-US" sz="2000" b="1" dirty="0">
              <a:effectLst/>
              <a:latin typeface="Open Sans" pitchFamily="34" charset="0"/>
              <a:ea typeface="Open Sans" pitchFamily="34" charset="0"/>
              <a:cs typeface="Open Sans" pitchFamily="34" charset="0"/>
            </a:rPr>
            <a:t>We know now that the brain is still developing until age 25+</a:t>
          </a:r>
        </a:p>
      </dgm:t>
    </dgm:pt>
    <dgm:pt modelId="{5D8B173E-50F0-D14F-8781-21222412A9AC}" type="parTrans" cxnId="{369FF098-66F5-524E-88C1-648AC3ACFF42}">
      <dgm:prSet/>
      <dgm:spPr/>
      <dgm:t>
        <a:bodyPr/>
        <a:lstStyle/>
        <a:p>
          <a:endParaRPr lang="en-US"/>
        </a:p>
      </dgm:t>
    </dgm:pt>
    <dgm:pt modelId="{3A8A9239-0CDF-F34F-8B28-DDD51904A930}" type="sibTrans" cxnId="{369FF098-66F5-524E-88C1-648AC3ACFF42}">
      <dgm:prSet/>
      <dgm:spPr/>
      <dgm:t>
        <a:bodyPr/>
        <a:lstStyle/>
        <a:p>
          <a:endParaRPr lang="en-US"/>
        </a:p>
      </dgm:t>
    </dgm:pt>
    <dgm:pt modelId="{0BC061A5-D721-44C4-B6F9-B69DD585D820}">
      <dgm:prSet custT="1"/>
      <dgm:spPr/>
      <dgm:t>
        <a:bodyPr/>
        <a:lstStyle/>
        <a:p>
          <a:pPr rtl="0"/>
          <a:r>
            <a:rPr lang="en-US" sz="2000" b="1" dirty="0">
              <a:effectLst/>
              <a:latin typeface="Open Sans"/>
              <a:ea typeface="Open Sans"/>
              <a:cs typeface="Open Sans"/>
            </a:rPr>
            <a:t>Early, heavy substance use</a:t>
          </a:r>
          <a:r>
            <a:rPr lang="en-US" sz="1800" b="1" dirty="0">
              <a:effectLst/>
              <a:latin typeface="Open Sans"/>
              <a:ea typeface="Open Sans"/>
              <a:cs typeface="Open Sans"/>
            </a:rPr>
            <a:t> can be a sign that youth and teens aren't getting the support they need.</a:t>
          </a:r>
        </a:p>
      </dgm:t>
    </dgm:pt>
    <dgm:pt modelId="{90C79760-611A-4E1F-8F4F-9733301D12CC}" type="parTrans" cxnId="{DAF0F87A-62AE-476C-A4AF-80CAD802F8A6}">
      <dgm:prSet/>
      <dgm:spPr/>
      <dgm:t>
        <a:bodyPr/>
        <a:lstStyle/>
        <a:p>
          <a:endParaRPr lang="en-US"/>
        </a:p>
      </dgm:t>
    </dgm:pt>
    <dgm:pt modelId="{B03CDD7B-B149-48AD-A6E0-5A8DCBF9F887}" type="sibTrans" cxnId="{DAF0F87A-62AE-476C-A4AF-80CAD802F8A6}">
      <dgm:prSet/>
      <dgm:spPr/>
      <dgm:t>
        <a:bodyPr/>
        <a:lstStyle/>
        <a:p>
          <a:endParaRPr lang="en-US"/>
        </a:p>
      </dgm:t>
    </dgm:pt>
    <dgm:pt modelId="{79AF6AE6-4F14-4EA1-A420-0E51FC421985}">
      <dgm:prSet custT="1"/>
      <dgm:spPr/>
      <dgm:t>
        <a:bodyPr/>
        <a:lstStyle/>
        <a:p>
          <a:pPr rtl="0"/>
          <a:r>
            <a:rPr lang="en-US" sz="2000" b="1" dirty="0">
              <a:effectLst/>
              <a:latin typeface="Open Sans" pitchFamily="34" charset="0"/>
              <a:ea typeface="Open Sans" pitchFamily="34" charset="0"/>
              <a:cs typeface="Open Sans" pitchFamily="34" charset="0"/>
            </a:rPr>
            <a:t>We value every youth and want them to be healthy &amp; happy adults</a:t>
          </a:r>
        </a:p>
      </dgm:t>
    </dgm:pt>
    <dgm:pt modelId="{483B8D47-1AF9-426B-97D6-7492C90C2FCA}" type="parTrans" cxnId="{B3618E00-C50D-45EE-AA52-78F0DEDDDDC8}">
      <dgm:prSet/>
      <dgm:spPr/>
      <dgm:t>
        <a:bodyPr/>
        <a:lstStyle/>
        <a:p>
          <a:endParaRPr lang="en-US"/>
        </a:p>
      </dgm:t>
    </dgm:pt>
    <dgm:pt modelId="{7DC9F4B9-7172-4CF5-AEDE-692DE505662E}" type="sibTrans" cxnId="{B3618E00-C50D-45EE-AA52-78F0DEDDDDC8}">
      <dgm:prSet/>
      <dgm:spPr/>
      <dgm:t>
        <a:bodyPr/>
        <a:lstStyle/>
        <a:p>
          <a:endParaRPr lang="en-US"/>
        </a:p>
      </dgm:t>
    </dgm:pt>
    <dgm:pt modelId="{BD2EBE15-FB54-47B1-8714-FC15E207AE7B}">
      <dgm:prSet phldr="0"/>
      <dgm:spPr/>
      <dgm:t>
        <a:bodyPr/>
        <a:lstStyle/>
        <a:p>
          <a:pPr rtl="0"/>
          <a:r>
            <a:rPr lang="en-US" b="1" dirty="0">
              <a:latin typeface="Open Sans"/>
              <a:ea typeface="Open Sans"/>
              <a:cs typeface="Open Sans"/>
            </a:rPr>
            <a:t>Public health science and research studies tell us that prevention works </a:t>
          </a:r>
        </a:p>
      </dgm:t>
    </dgm:pt>
    <dgm:pt modelId="{805B5DE9-4458-4E6B-AE89-3010AD20D40C}" type="parTrans" cxnId="{79C332DB-59CB-465A-9C30-CC1BAF70D128}">
      <dgm:prSet/>
      <dgm:spPr/>
      <dgm:t>
        <a:bodyPr/>
        <a:lstStyle/>
        <a:p>
          <a:endParaRPr lang="en-US"/>
        </a:p>
      </dgm:t>
    </dgm:pt>
    <dgm:pt modelId="{036B3240-654B-444C-8B25-8FB9C5F3374C}" type="sibTrans" cxnId="{79C332DB-59CB-465A-9C30-CC1BAF70D128}">
      <dgm:prSet/>
      <dgm:spPr/>
      <dgm:t>
        <a:bodyPr/>
        <a:lstStyle/>
        <a:p>
          <a:endParaRPr lang="en-US"/>
        </a:p>
      </dgm:t>
    </dgm:pt>
    <dgm:pt modelId="{437E1FB6-F71C-2845-BA76-CFE2FF984310}" type="pres">
      <dgm:prSet presAssocID="{261AF8AE-623D-634D-B253-27EFA77441FD}" presName="linear" presStyleCnt="0">
        <dgm:presLayoutVars>
          <dgm:animLvl val="lvl"/>
          <dgm:resizeHandles val="exact"/>
        </dgm:presLayoutVars>
      </dgm:prSet>
      <dgm:spPr/>
    </dgm:pt>
    <dgm:pt modelId="{9BCB21E0-EF5C-4880-80A0-9DE3DAE52CA1}" type="pres">
      <dgm:prSet presAssocID="{79AF6AE6-4F14-4EA1-A420-0E51FC42198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92D8A85-947A-4719-8F28-FF3AB1C1133A}" type="pres">
      <dgm:prSet presAssocID="{7DC9F4B9-7172-4CF5-AEDE-692DE505662E}" presName="spacer" presStyleCnt="0"/>
      <dgm:spPr/>
    </dgm:pt>
    <dgm:pt modelId="{A7DF3788-926A-804A-B86D-CFDA81C19D8C}" type="pres">
      <dgm:prSet presAssocID="{58AF7659-E8B0-944E-9B8B-9A4D5C95D86F}" presName="parentText" presStyleLbl="node1" presStyleIdx="1" presStyleCnt="4" custLinFactNeighborY="-51260">
        <dgm:presLayoutVars>
          <dgm:chMax val="0"/>
          <dgm:bulletEnabled val="1"/>
        </dgm:presLayoutVars>
      </dgm:prSet>
      <dgm:spPr/>
    </dgm:pt>
    <dgm:pt modelId="{058034AD-7805-824F-809E-6AE9B4227FF2}" type="pres">
      <dgm:prSet presAssocID="{3A8A9239-0CDF-F34F-8B28-DDD51904A930}" presName="spacer" presStyleCnt="0"/>
      <dgm:spPr/>
    </dgm:pt>
    <dgm:pt modelId="{14427B6A-E9D0-45A7-A95F-414B1202E095}" type="pres">
      <dgm:prSet presAssocID="{0BC061A5-D721-44C4-B6F9-B69DD585D82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F887A99-F3DC-4CFB-B419-BD6C0F86CB75}" type="pres">
      <dgm:prSet presAssocID="{B03CDD7B-B149-48AD-A6E0-5A8DCBF9F887}" presName="spacer" presStyleCnt="0"/>
      <dgm:spPr/>
    </dgm:pt>
    <dgm:pt modelId="{4FF0A83A-7F37-4792-996D-4FB0E8132F94}" type="pres">
      <dgm:prSet presAssocID="{BD2EBE15-FB54-47B1-8714-FC15E207AE7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3618E00-C50D-45EE-AA52-78F0DEDDDDC8}" srcId="{261AF8AE-623D-634D-B253-27EFA77441FD}" destId="{79AF6AE6-4F14-4EA1-A420-0E51FC421985}" srcOrd="0" destOrd="0" parTransId="{483B8D47-1AF9-426B-97D6-7492C90C2FCA}" sibTransId="{7DC9F4B9-7172-4CF5-AEDE-692DE505662E}"/>
    <dgm:cxn modelId="{DAF0F87A-62AE-476C-A4AF-80CAD802F8A6}" srcId="{261AF8AE-623D-634D-B253-27EFA77441FD}" destId="{0BC061A5-D721-44C4-B6F9-B69DD585D820}" srcOrd="2" destOrd="0" parTransId="{90C79760-611A-4E1F-8F4F-9733301D12CC}" sibTransId="{B03CDD7B-B149-48AD-A6E0-5A8DCBF9F887}"/>
    <dgm:cxn modelId="{30BBE589-230E-4BEE-9985-09361EA339DD}" type="presOf" srcId="{BD2EBE15-FB54-47B1-8714-FC15E207AE7B}" destId="{4FF0A83A-7F37-4792-996D-4FB0E8132F94}" srcOrd="0" destOrd="0" presId="urn:microsoft.com/office/officeart/2005/8/layout/vList2"/>
    <dgm:cxn modelId="{63F85196-9485-448F-BB89-6B92A6C68ECD}" type="presOf" srcId="{261AF8AE-623D-634D-B253-27EFA77441FD}" destId="{437E1FB6-F71C-2845-BA76-CFE2FF984310}" srcOrd="0" destOrd="0" presId="urn:microsoft.com/office/officeart/2005/8/layout/vList2"/>
    <dgm:cxn modelId="{369FF098-66F5-524E-88C1-648AC3ACFF42}" srcId="{261AF8AE-623D-634D-B253-27EFA77441FD}" destId="{58AF7659-E8B0-944E-9B8B-9A4D5C95D86F}" srcOrd="1" destOrd="0" parTransId="{5D8B173E-50F0-D14F-8781-21222412A9AC}" sibTransId="{3A8A9239-0CDF-F34F-8B28-DDD51904A930}"/>
    <dgm:cxn modelId="{B285CEB2-223E-4E50-9F91-6A46E15D4F76}" type="presOf" srcId="{58AF7659-E8B0-944E-9B8B-9A4D5C95D86F}" destId="{A7DF3788-926A-804A-B86D-CFDA81C19D8C}" srcOrd="0" destOrd="0" presId="urn:microsoft.com/office/officeart/2005/8/layout/vList2"/>
    <dgm:cxn modelId="{37626DCC-2B52-4AF5-A3C5-83E0EB593061}" type="presOf" srcId="{0BC061A5-D721-44C4-B6F9-B69DD585D820}" destId="{14427B6A-E9D0-45A7-A95F-414B1202E095}" srcOrd="0" destOrd="0" presId="urn:microsoft.com/office/officeart/2005/8/layout/vList2"/>
    <dgm:cxn modelId="{79C332DB-59CB-465A-9C30-CC1BAF70D128}" srcId="{261AF8AE-623D-634D-B253-27EFA77441FD}" destId="{BD2EBE15-FB54-47B1-8714-FC15E207AE7B}" srcOrd="3" destOrd="0" parTransId="{805B5DE9-4458-4E6B-AE89-3010AD20D40C}" sibTransId="{036B3240-654B-444C-8B25-8FB9C5F3374C}"/>
    <dgm:cxn modelId="{59265AEA-79CF-46E7-9535-F2966CDEB4A1}" type="presOf" srcId="{79AF6AE6-4F14-4EA1-A420-0E51FC421985}" destId="{9BCB21E0-EF5C-4880-80A0-9DE3DAE52CA1}" srcOrd="0" destOrd="0" presId="urn:microsoft.com/office/officeart/2005/8/layout/vList2"/>
    <dgm:cxn modelId="{B87C8781-412E-4D6D-92BC-D3A9B7C4EF36}" type="presParOf" srcId="{437E1FB6-F71C-2845-BA76-CFE2FF984310}" destId="{9BCB21E0-EF5C-4880-80A0-9DE3DAE52CA1}" srcOrd="0" destOrd="0" presId="urn:microsoft.com/office/officeart/2005/8/layout/vList2"/>
    <dgm:cxn modelId="{77B25C08-E08E-48B2-92CB-570595F45863}" type="presParOf" srcId="{437E1FB6-F71C-2845-BA76-CFE2FF984310}" destId="{692D8A85-947A-4719-8F28-FF3AB1C1133A}" srcOrd="1" destOrd="0" presId="urn:microsoft.com/office/officeart/2005/8/layout/vList2"/>
    <dgm:cxn modelId="{2E4B796C-B0E1-4C97-AFA7-6895671D036C}" type="presParOf" srcId="{437E1FB6-F71C-2845-BA76-CFE2FF984310}" destId="{A7DF3788-926A-804A-B86D-CFDA81C19D8C}" srcOrd="2" destOrd="0" presId="urn:microsoft.com/office/officeart/2005/8/layout/vList2"/>
    <dgm:cxn modelId="{019A9651-6A44-40D8-A942-C87082D950F8}" type="presParOf" srcId="{437E1FB6-F71C-2845-BA76-CFE2FF984310}" destId="{058034AD-7805-824F-809E-6AE9B4227FF2}" srcOrd="3" destOrd="0" presId="urn:microsoft.com/office/officeart/2005/8/layout/vList2"/>
    <dgm:cxn modelId="{D4C89886-D1D8-4FE2-86B6-09FB474A5EDE}" type="presParOf" srcId="{437E1FB6-F71C-2845-BA76-CFE2FF984310}" destId="{14427B6A-E9D0-45A7-A95F-414B1202E095}" srcOrd="4" destOrd="0" presId="urn:microsoft.com/office/officeart/2005/8/layout/vList2"/>
    <dgm:cxn modelId="{5060FE1C-C7BB-4046-807A-94B2D99EC85D}" type="presParOf" srcId="{437E1FB6-F71C-2845-BA76-CFE2FF984310}" destId="{AF887A99-F3DC-4CFB-B419-BD6C0F86CB75}" srcOrd="5" destOrd="0" presId="urn:microsoft.com/office/officeart/2005/8/layout/vList2"/>
    <dgm:cxn modelId="{74955542-D0D7-4027-9ADA-290F873034EF}" type="presParOf" srcId="{437E1FB6-F71C-2845-BA76-CFE2FF984310}" destId="{4FF0A83A-7F37-4792-996D-4FB0E8132F94}" srcOrd="6" destOrd="0" presId="urn:microsoft.com/office/officeart/2005/8/layout/vList2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21F3663-049E-4183-9422-CE7D9D01DDBD}" type="doc">
      <dgm:prSet loTypeId="urn:microsoft.com/office/officeart/2005/8/layout/vList6" loCatId="process" qsTypeId="urn:microsoft.com/office/officeart/2005/8/quickstyle/simple1" qsCatId="simple" csTypeId="urn:microsoft.com/office/officeart/2005/8/colors/accent2_3" csCatId="accent2" phldr="1"/>
      <dgm:spPr/>
    </dgm:pt>
    <dgm:pt modelId="{7380F5F0-338E-488A-AD77-EBC8535E185F}">
      <dgm:prSet phldr="0"/>
      <dgm:spPr/>
      <dgm:t>
        <a:bodyPr/>
        <a:lstStyle/>
        <a:p>
          <a:pPr rtl="0"/>
          <a:r>
            <a:rPr lang="en-US" dirty="0">
              <a:latin typeface="Calibri Light"/>
            </a:rPr>
            <a:t>You</a:t>
          </a:r>
          <a:r>
            <a:rPr lang="en-US" dirty="0"/>
            <a:t> have</a:t>
          </a:r>
          <a:r>
            <a:rPr lang="en-US" dirty="0">
              <a:latin typeface="Calibri Light"/>
            </a:rPr>
            <a:t> relatives</a:t>
          </a:r>
          <a:r>
            <a:rPr lang="en-US" dirty="0"/>
            <a:t> in your life</a:t>
          </a:r>
          <a:r>
            <a:rPr lang="en-US" dirty="0">
              <a:latin typeface="Calibri Light"/>
            </a:rPr>
            <a:t> with whom</a:t>
          </a:r>
          <a:r>
            <a:rPr lang="en-US" dirty="0"/>
            <a:t> you</a:t>
          </a:r>
          <a:r>
            <a:rPr lang="en-US" dirty="0">
              <a:latin typeface="Calibri Light"/>
            </a:rPr>
            <a:t> </a:t>
          </a:r>
          <a:r>
            <a:rPr lang="en-US" dirty="0"/>
            <a:t>share your thoughts </a:t>
          </a:r>
          <a:r>
            <a:rPr lang="en-US" dirty="0">
              <a:latin typeface="Calibri Light"/>
            </a:rPr>
            <a:t>and </a:t>
          </a:r>
          <a:r>
            <a:rPr lang="en-US" dirty="0"/>
            <a:t>feelings</a:t>
          </a:r>
        </a:p>
      </dgm:t>
    </dgm:pt>
    <dgm:pt modelId="{08730A56-C456-4EF5-B098-E1E92E560B15}" type="parTrans" cxnId="{32991D4F-7988-4D41-9E37-9A3086C5B54B}">
      <dgm:prSet/>
      <dgm:spPr/>
    </dgm:pt>
    <dgm:pt modelId="{9E5F66F6-E9E2-4E2C-8C09-98B7847828DB}" type="sibTrans" cxnId="{32991D4F-7988-4D41-9E37-9A3086C5B54B}">
      <dgm:prSet/>
      <dgm:spPr/>
      <dgm:t>
        <a:bodyPr/>
        <a:lstStyle/>
        <a:p>
          <a:endParaRPr lang="en-US"/>
        </a:p>
      </dgm:t>
    </dgm:pt>
    <dgm:pt modelId="{16294CB6-1FF0-47EE-B967-BB7390524B04}">
      <dgm:prSet phldr="0"/>
      <dgm:spPr/>
      <dgm:t>
        <a:bodyPr/>
        <a:lstStyle/>
        <a:p>
          <a:pPr rtl="0"/>
          <a:r>
            <a:rPr lang="en-US" dirty="0">
              <a:latin typeface="Calibri Light"/>
            </a:rPr>
            <a:t>94% AGREE</a:t>
          </a:r>
        </a:p>
      </dgm:t>
    </dgm:pt>
    <dgm:pt modelId="{1BBB4F86-0717-4E15-A4C3-0ED30B3FC48A}" type="parTrans" cxnId="{9B399549-94B8-4445-9D09-D7AB406A40A9}">
      <dgm:prSet/>
      <dgm:spPr/>
    </dgm:pt>
    <dgm:pt modelId="{B95CDD15-D1A5-4EB0-B2B1-B4F275B6CC4D}" type="sibTrans" cxnId="{9B399549-94B8-4445-9D09-D7AB406A40A9}">
      <dgm:prSet/>
      <dgm:spPr/>
    </dgm:pt>
    <dgm:pt modelId="{BEC114C3-34DE-40FD-BF39-0822FD798224}">
      <dgm:prSet phldr="0"/>
      <dgm:spPr/>
      <dgm:t>
        <a:bodyPr/>
        <a:lstStyle/>
        <a:p>
          <a:pPr rtl="0"/>
          <a:r>
            <a:rPr lang="en-US" dirty="0">
              <a:latin typeface="Calibri Light"/>
            </a:rPr>
            <a:t>75% AGREE</a:t>
          </a:r>
        </a:p>
      </dgm:t>
    </dgm:pt>
    <dgm:pt modelId="{CE222DA5-7C45-42EB-838B-5745A202FABC}" type="parTrans" cxnId="{C46060D0-94D7-403A-9A35-A3F7B5240BF2}">
      <dgm:prSet/>
      <dgm:spPr/>
    </dgm:pt>
    <dgm:pt modelId="{AC5FDBBE-D012-41CB-B237-E2E1FB651AC9}" type="sibTrans" cxnId="{C46060D0-94D7-403A-9A35-A3F7B5240BF2}">
      <dgm:prSet/>
      <dgm:spPr/>
    </dgm:pt>
    <dgm:pt modelId="{CED1B678-C50F-4E38-B26B-71151A7940CA}">
      <dgm:prSet phldr="0"/>
      <dgm:spPr/>
      <dgm:t>
        <a:bodyPr/>
        <a:lstStyle/>
        <a:p>
          <a:r>
            <a:rPr lang="en-US" dirty="0">
              <a:latin typeface="Calibri Light"/>
            </a:rPr>
            <a:t>You have relatives</a:t>
          </a:r>
          <a:r>
            <a:rPr lang="en-US" dirty="0"/>
            <a:t> in your life</a:t>
          </a:r>
          <a:r>
            <a:rPr lang="en-US" dirty="0">
              <a:latin typeface="Calibri Light"/>
            </a:rPr>
            <a:t> that you</a:t>
          </a:r>
          <a:r>
            <a:rPr lang="en-US" dirty="0"/>
            <a:t> enjoy spending time with</a:t>
          </a:r>
        </a:p>
      </dgm:t>
    </dgm:pt>
    <dgm:pt modelId="{CC6616D4-E018-44BD-83CC-2801D14CBF5A}" type="parTrans" cxnId="{C0617EE0-B350-4035-AC4E-90EC6A357109}">
      <dgm:prSet/>
      <dgm:spPr/>
    </dgm:pt>
    <dgm:pt modelId="{39AFBC15-9DB2-4AB6-8EEA-53668BC3C608}" type="sibTrans" cxnId="{C0617EE0-B350-4035-AC4E-90EC6A357109}">
      <dgm:prSet/>
      <dgm:spPr/>
    </dgm:pt>
    <dgm:pt modelId="{4AFF589E-6528-42AF-BD16-C21AA2D98529}">
      <dgm:prSet phldr="0"/>
      <dgm:spPr/>
      <dgm:t>
        <a:bodyPr/>
        <a:lstStyle/>
        <a:p>
          <a:r>
            <a:rPr lang="en-US" dirty="0">
              <a:latin typeface="Calibri Light"/>
            </a:rPr>
            <a:t>86</a:t>
          </a:r>
          <a:r>
            <a:rPr lang="en-US" dirty="0"/>
            <a:t>% AGREE</a:t>
          </a:r>
        </a:p>
      </dgm:t>
    </dgm:pt>
    <dgm:pt modelId="{71FC8A7C-6737-4B07-AF83-5535009523B4}" type="parTrans" cxnId="{5BF97DD0-0CA9-4C81-90E8-7A73EAC5522F}">
      <dgm:prSet/>
      <dgm:spPr/>
    </dgm:pt>
    <dgm:pt modelId="{B2ED9F55-AC05-4910-9940-F19BF413DC53}" type="sibTrans" cxnId="{5BF97DD0-0CA9-4C81-90E8-7A73EAC5522F}">
      <dgm:prSet/>
      <dgm:spPr/>
    </dgm:pt>
    <dgm:pt modelId="{C41760F7-10C6-403E-8799-2E443A275688}">
      <dgm:prSet phldr="0"/>
      <dgm:spPr/>
      <dgm:t>
        <a:bodyPr/>
        <a:lstStyle/>
        <a:p>
          <a:r>
            <a:rPr lang="en-US" dirty="0"/>
            <a:t>You have a relative in your life that if you had a personal problem, you could you ask them for help</a:t>
          </a:r>
        </a:p>
      </dgm:t>
    </dgm:pt>
    <dgm:pt modelId="{F315130D-6CEB-42CA-9AB1-8B2BB0697C66}" type="parTrans" cxnId="{929E5C3B-B478-4536-B70B-509A684B9EAE}">
      <dgm:prSet/>
      <dgm:spPr/>
    </dgm:pt>
    <dgm:pt modelId="{81F9CE51-2F8A-413E-8957-96BB68DAB883}" type="sibTrans" cxnId="{929E5C3B-B478-4536-B70B-509A684B9EAE}">
      <dgm:prSet/>
      <dgm:spPr/>
    </dgm:pt>
    <dgm:pt modelId="{C7E657E8-936D-4E3C-90AD-714260CE63DC}">
      <dgm:prSet phldr="0"/>
      <dgm:spPr/>
      <dgm:t>
        <a:bodyPr/>
        <a:lstStyle/>
        <a:p>
          <a:r>
            <a:rPr lang="en-US" dirty="0"/>
            <a:t>You have relatives in your life that you feel very close to</a:t>
          </a:r>
        </a:p>
      </dgm:t>
    </dgm:pt>
    <dgm:pt modelId="{1E03D46F-A653-4152-8BF8-EEBE430A7642}" type="parTrans" cxnId="{006D6276-0EB1-4C2D-A06A-164E36BF1A2D}">
      <dgm:prSet/>
      <dgm:spPr/>
    </dgm:pt>
    <dgm:pt modelId="{ADF4FC8A-9BAE-481E-A2C0-4B2D4B8882BB}" type="sibTrans" cxnId="{006D6276-0EB1-4C2D-A06A-164E36BF1A2D}">
      <dgm:prSet/>
      <dgm:spPr/>
    </dgm:pt>
    <dgm:pt modelId="{1908849B-70F5-47C0-A622-1BAF809B69A7}">
      <dgm:prSet phldr="0"/>
      <dgm:spPr/>
      <dgm:t>
        <a:bodyPr/>
        <a:lstStyle/>
        <a:p>
          <a:r>
            <a:rPr lang="en-US" dirty="0"/>
            <a:t>89% AGREE</a:t>
          </a:r>
        </a:p>
      </dgm:t>
    </dgm:pt>
    <dgm:pt modelId="{7950AABF-F5EE-4759-9BF7-5191DEF6B7A1}" type="parTrans" cxnId="{9E2C27C1-6844-44D2-88F4-9F8BC525C9C4}">
      <dgm:prSet/>
      <dgm:spPr/>
    </dgm:pt>
    <dgm:pt modelId="{9A092416-DF72-4706-9E9E-30C137CD11A2}" type="sibTrans" cxnId="{9E2C27C1-6844-44D2-88F4-9F8BC525C9C4}">
      <dgm:prSet/>
      <dgm:spPr/>
    </dgm:pt>
    <dgm:pt modelId="{01E4BCA1-760B-4370-9DA0-A9AC70C891D3}" type="pres">
      <dgm:prSet presAssocID="{521F3663-049E-4183-9422-CE7D9D01DDBD}" presName="Name0" presStyleCnt="0">
        <dgm:presLayoutVars>
          <dgm:dir/>
          <dgm:animLvl val="lvl"/>
          <dgm:resizeHandles/>
        </dgm:presLayoutVars>
      </dgm:prSet>
      <dgm:spPr/>
    </dgm:pt>
    <dgm:pt modelId="{EC7EE2E9-0C69-4010-8DD6-B7A2C1B94145}" type="pres">
      <dgm:prSet presAssocID="{16294CB6-1FF0-47EE-B967-BB7390524B04}" presName="linNode" presStyleCnt="0"/>
      <dgm:spPr/>
    </dgm:pt>
    <dgm:pt modelId="{52F2E94B-5CC6-4300-92E6-576634702B30}" type="pres">
      <dgm:prSet presAssocID="{16294CB6-1FF0-47EE-B967-BB7390524B04}" presName="parentShp" presStyleLbl="node1" presStyleIdx="0" presStyleCnt="4">
        <dgm:presLayoutVars>
          <dgm:bulletEnabled val="1"/>
        </dgm:presLayoutVars>
      </dgm:prSet>
      <dgm:spPr/>
    </dgm:pt>
    <dgm:pt modelId="{CA6AB463-0268-448B-8264-088088D0FBD3}" type="pres">
      <dgm:prSet presAssocID="{16294CB6-1FF0-47EE-B967-BB7390524B04}" presName="childShp" presStyleLbl="bgAccFollowNode1" presStyleIdx="0" presStyleCnt="4">
        <dgm:presLayoutVars>
          <dgm:bulletEnabled val="1"/>
        </dgm:presLayoutVars>
      </dgm:prSet>
      <dgm:spPr/>
    </dgm:pt>
    <dgm:pt modelId="{D95E8241-B6F8-456B-8738-43AF238D7B98}" type="pres">
      <dgm:prSet presAssocID="{B95CDD15-D1A5-4EB0-B2B1-B4F275B6CC4D}" presName="spacing" presStyleCnt="0"/>
      <dgm:spPr/>
    </dgm:pt>
    <dgm:pt modelId="{AA8982EA-F2DD-4DA6-9407-4446FDCE2062}" type="pres">
      <dgm:prSet presAssocID="{1908849B-70F5-47C0-A622-1BAF809B69A7}" presName="linNode" presStyleCnt="0"/>
      <dgm:spPr/>
    </dgm:pt>
    <dgm:pt modelId="{A468D966-A81E-42F0-9043-F0A537CD9FA9}" type="pres">
      <dgm:prSet presAssocID="{1908849B-70F5-47C0-A622-1BAF809B69A7}" presName="parentShp" presStyleLbl="node1" presStyleIdx="1" presStyleCnt="4">
        <dgm:presLayoutVars>
          <dgm:bulletEnabled val="1"/>
        </dgm:presLayoutVars>
      </dgm:prSet>
      <dgm:spPr/>
    </dgm:pt>
    <dgm:pt modelId="{01F91D34-BA2A-41ED-8B90-61AACE9F7DBD}" type="pres">
      <dgm:prSet presAssocID="{1908849B-70F5-47C0-A622-1BAF809B69A7}" presName="childShp" presStyleLbl="bgAccFollowNode1" presStyleIdx="1" presStyleCnt="4">
        <dgm:presLayoutVars>
          <dgm:bulletEnabled val="1"/>
        </dgm:presLayoutVars>
      </dgm:prSet>
      <dgm:spPr/>
    </dgm:pt>
    <dgm:pt modelId="{EA64BCE4-B24A-4FDE-990D-2932582251B5}" type="pres">
      <dgm:prSet presAssocID="{9A092416-DF72-4706-9E9E-30C137CD11A2}" presName="spacing" presStyleCnt="0"/>
      <dgm:spPr/>
    </dgm:pt>
    <dgm:pt modelId="{C2F986FB-C1CA-4557-96CE-A58CC6C089E4}" type="pres">
      <dgm:prSet presAssocID="{4AFF589E-6528-42AF-BD16-C21AA2D98529}" presName="linNode" presStyleCnt="0"/>
      <dgm:spPr/>
    </dgm:pt>
    <dgm:pt modelId="{4D3B3B3F-C15B-403F-BF8F-2DB0E6F64D8C}" type="pres">
      <dgm:prSet presAssocID="{4AFF589E-6528-42AF-BD16-C21AA2D98529}" presName="parentShp" presStyleLbl="node1" presStyleIdx="2" presStyleCnt="4">
        <dgm:presLayoutVars>
          <dgm:bulletEnabled val="1"/>
        </dgm:presLayoutVars>
      </dgm:prSet>
      <dgm:spPr/>
    </dgm:pt>
    <dgm:pt modelId="{BC7519F2-C0E1-426D-B1A9-E17969C4E4AD}" type="pres">
      <dgm:prSet presAssocID="{4AFF589E-6528-42AF-BD16-C21AA2D98529}" presName="childShp" presStyleLbl="bgAccFollowNode1" presStyleIdx="2" presStyleCnt="4">
        <dgm:presLayoutVars>
          <dgm:bulletEnabled val="1"/>
        </dgm:presLayoutVars>
      </dgm:prSet>
      <dgm:spPr/>
    </dgm:pt>
    <dgm:pt modelId="{411EF5EB-F9F7-4417-9A4E-FAEA976FC6FB}" type="pres">
      <dgm:prSet presAssocID="{B2ED9F55-AC05-4910-9940-F19BF413DC53}" presName="spacing" presStyleCnt="0"/>
      <dgm:spPr/>
    </dgm:pt>
    <dgm:pt modelId="{9381E70E-B412-459E-85BF-73071836D2F8}" type="pres">
      <dgm:prSet presAssocID="{BEC114C3-34DE-40FD-BF39-0822FD798224}" presName="linNode" presStyleCnt="0"/>
      <dgm:spPr/>
    </dgm:pt>
    <dgm:pt modelId="{27001E44-E302-4D9B-8D93-8411F767633D}" type="pres">
      <dgm:prSet presAssocID="{BEC114C3-34DE-40FD-BF39-0822FD798224}" presName="parentShp" presStyleLbl="node1" presStyleIdx="3" presStyleCnt="4">
        <dgm:presLayoutVars>
          <dgm:bulletEnabled val="1"/>
        </dgm:presLayoutVars>
      </dgm:prSet>
      <dgm:spPr/>
    </dgm:pt>
    <dgm:pt modelId="{6ECC970D-17AF-4D54-8018-8D6727460114}" type="pres">
      <dgm:prSet presAssocID="{BEC114C3-34DE-40FD-BF39-0822FD798224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DFDA1903-B7E1-4449-95DA-674CE9948C5A}" type="presOf" srcId="{CED1B678-C50F-4E38-B26B-71151A7940CA}" destId="{CA6AB463-0268-448B-8264-088088D0FBD3}" srcOrd="0" destOrd="0" presId="urn:microsoft.com/office/officeart/2005/8/layout/vList6"/>
    <dgm:cxn modelId="{9B8F142F-BF73-407E-A780-40504F9A8A41}" type="presOf" srcId="{4AFF589E-6528-42AF-BD16-C21AA2D98529}" destId="{4D3B3B3F-C15B-403F-BF8F-2DB0E6F64D8C}" srcOrd="0" destOrd="0" presId="urn:microsoft.com/office/officeart/2005/8/layout/vList6"/>
    <dgm:cxn modelId="{929E5C3B-B478-4536-B70B-509A684B9EAE}" srcId="{4AFF589E-6528-42AF-BD16-C21AA2D98529}" destId="{C41760F7-10C6-403E-8799-2E443A275688}" srcOrd="0" destOrd="0" parTransId="{F315130D-6CEB-42CA-9AB1-8B2BB0697C66}" sibTransId="{81F9CE51-2F8A-413E-8957-96BB68DAB883}"/>
    <dgm:cxn modelId="{9B399549-94B8-4445-9D09-D7AB406A40A9}" srcId="{521F3663-049E-4183-9422-CE7D9D01DDBD}" destId="{16294CB6-1FF0-47EE-B967-BB7390524B04}" srcOrd="0" destOrd="0" parTransId="{1BBB4F86-0717-4E15-A4C3-0ED30B3FC48A}" sibTransId="{B95CDD15-D1A5-4EB0-B2B1-B4F275B6CC4D}"/>
    <dgm:cxn modelId="{A577384C-6C89-409D-BE5F-58287374DFEA}" type="presOf" srcId="{C7E657E8-936D-4E3C-90AD-714260CE63DC}" destId="{01F91D34-BA2A-41ED-8B90-61AACE9F7DBD}" srcOrd="0" destOrd="0" presId="urn:microsoft.com/office/officeart/2005/8/layout/vList6"/>
    <dgm:cxn modelId="{32991D4F-7988-4D41-9E37-9A3086C5B54B}" srcId="{BEC114C3-34DE-40FD-BF39-0822FD798224}" destId="{7380F5F0-338E-488A-AD77-EBC8535E185F}" srcOrd="0" destOrd="0" parTransId="{08730A56-C456-4EF5-B098-E1E92E560B15}" sibTransId="{9E5F66F6-E9E2-4E2C-8C09-98B7847828DB}"/>
    <dgm:cxn modelId="{2FDF3956-B0D1-4FC4-BED3-F2E262EFC06B}" type="presOf" srcId="{521F3663-049E-4183-9422-CE7D9D01DDBD}" destId="{01E4BCA1-760B-4370-9DA0-A9AC70C891D3}" srcOrd="0" destOrd="0" presId="urn:microsoft.com/office/officeart/2005/8/layout/vList6"/>
    <dgm:cxn modelId="{006D6276-0EB1-4C2D-A06A-164E36BF1A2D}" srcId="{1908849B-70F5-47C0-A622-1BAF809B69A7}" destId="{C7E657E8-936D-4E3C-90AD-714260CE63DC}" srcOrd="0" destOrd="0" parTransId="{1E03D46F-A653-4152-8BF8-EEBE430A7642}" sibTransId="{ADF4FC8A-9BAE-481E-A2C0-4B2D4B8882BB}"/>
    <dgm:cxn modelId="{B5F21A7A-8DFE-4CAB-9D40-0F8A9DA472C3}" type="presOf" srcId="{1908849B-70F5-47C0-A622-1BAF809B69A7}" destId="{A468D966-A81E-42F0-9043-F0A537CD9FA9}" srcOrd="0" destOrd="0" presId="urn:microsoft.com/office/officeart/2005/8/layout/vList6"/>
    <dgm:cxn modelId="{6B0F1594-DD03-47E4-9E68-76B3B5740F92}" type="presOf" srcId="{7380F5F0-338E-488A-AD77-EBC8535E185F}" destId="{6ECC970D-17AF-4D54-8018-8D6727460114}" srcOrd="0" destOrd="0" presId="urn:microsoft.com/office/officeart/2005/8/layout/vList6"/>
    <dgm:cxn modelId="{6431DE9B-F0ED-4489-B1C1-3E3883DACD34}" type="presOf" srcId="{BEC114C3-34DE-40FD-BF39-0822FD798224}" destId="{27001E44-E302-4D9B-8D93-8411F767633D}" srcOrd="0" destOrd="0" presId="urn:microsoft.com/office/officeart/2005/8/layout/vList6"/>
    <dgm:cxn modelId="{9E2C27C1-6844-44D2-88F4-9F8BC525C9C4}" srcId="{521F3663-049E-4183-9422-CE7D9D01DDBD}" destId="{1908849B-70F5-47C0-A622-1BAF809B69A7}" srcOrd="1" destOrd="0" parTransId="{7950AABF-F5EE-4759-9BF7-5191DEF6B7A1}" sibTransId="{9A092416-DF72-4706-9E9E-30C137CD11A2}"/>
    <dgm:cxn modelId="{895783CB-BBEF-43FC-84A7-B0A30BF684DB}" type="presOf" srcId="{16294CB6-1FF0-47EE-B967-BB7390524B04}" destId="{52F2E94B-5CC6-4300-92E6-576634702B30}" srcOrd="0" destOrd="0" presId="urn:microsoft.com/office/officeart/2005/8/layout/vList6"/>
    <dgm:cxn modelId="{C46060D0-94D7-403A-9A35-A3F7B5240BF2}" srcId="{521F3663-049E-4183-9422-CE7D9D01DDBD}" destId="{BEC114C3-34DE-40FD-BF39-0822FD798224}" srcOrd="3" destOrd="0" parTransId="{CE222DA5-7C45-42EB-838B-5745A202FABC}" sibTransId="{AC5FDBBE-D012-41CB-B237-E2E1FB651AC9}"/>
    <dgm:cxn modelId="{5BF97DD0-0CA9-4C81-90E8-7A73EAC5522F}" srcId="{521F3663-049E-4183-9422-CE7D9D01DDBD}" destId="{4AFF589E-6528-42AF-BD16-C21AA2D98529}" srcOrd="2" destOrd="0" parTransId="{71FC8A7C-6737-4B07-AF83-5535009523B4}" sibTransId="{B2ED9F55-AC05-4910-9940-F19BF413DC53}"/>
    <dgm:cxn modelId="{C0617EE0-B350-4035-AC4E-90EC6A357109}" srcId="{16294CB6-1FF0-47EE-B967-BB7390524B04}" destId="{CED1B678-C50F-4E38-B26B-71151A7940CA}" srcOrd="0" destOrd="0" parTransId="{CC6616D4-E018-44BD-83CC-2801D14CBF5A}" sibTransId="{39AFBC15-9DB2-4AB6-8EEA-53668BC3C608}"/>
    <dgm:cxn modelId="{36B23EE3-AF2A-4F0A-9533-6E3927441D8B}" type="presOf" srcId="{C41760F7-10C6-403E-8799-2E443A275688}" destId="{BC7519F2-C0E1-426D-B1A9-E17969C4E4AD}" srcOrd="0" destOrd="0" presId="urn:microsoft.com/office/officeart/2005/8/layout/vList6"/>
    <dgm:cxn modelId="{75E14BCF-5D62-48C3-A69E-A623CC98D176}" type="presParOf" srcId="{01E4BCA1-760B-4370-9DA0-A9AC70C891D3}" destId="{EC7EE2E9-0C69-4010-8DD6-B7A2C1B94145}" srcOrd="0" destOrd="0" presId="urn:microsoft.com/office/officeart/2005/8/layout/vList6"/>
    <dgm:cxn modelId="{007D62C2-8497-4A95-B1EE-23FDA52A6953}" type="presParOf" srcId="{EC7EE2E9-0C69-4010-8DD6-B7A2C1B94145}" destId="{52F2E94B-5CC6-4300-92E6-576634702B30}" srcOrd="0" destOrd="0" presId="urn:microsoft.com/office/officeart/2005/8/layout/vList6"/>
    <dgm:cxn modelId="{D9988679-447A-4624-BD0A-02F94D311245}" type="presParOf" srcId="{EC7EE2E9-0C69-4010-8DD6-B7A2C1B94145}" destId="{CA6AB463-0268-448B-8264-088088D0FBD3}" srcOrd="1" destOrd="0" presId="urn:microsoft.com/office/officeart/2005/8/layout/vList6"/>
    <dgm:cxn modelId="{99634E0B-6554-4736-810C-B18DD3EC21A8}" type="presParOf" srcId="{01E4BCA1-760B-4370-9DA0-A9AC70C891D3}" destId="{D95E8241-B6F8-456B-8738-43AF238D7B98}" srcOrd="1" destOrd="0" presId="urn:microsoft.com/office/officeart/2005/8/layout/vList6"/>
    <dgm:cxn modelId="{7531572E-3E76-491F-90C4-2B9935661544}" type="presParOf" srcId="{01E4BCA1-760B-4370-9DA0-A9AC70C891D3}" destId="{AA8982EA-F2DD-4DA6-9407-4446FDCE2062}" srcOrd="2" destOrd="0" presId="urn:microsoft.com/office/officeart/2005/8/layout/vList6"/>
    <dgm:cxn modelId="{22EA1712-3A57-42F4-93F8-D1A39B355392}" type="presParOf" srcId="{AA8982EA-F2DD-4DA6-9407-4446FDCE2062}" destId="{A468D966-A81E-42F0-9043-F0A537CD9FA9}" srcOrd="0" destOrd="0" presId="urn:microsoft.com/office/officeart/2005/8/layout/vList6"/>
    <dgm:cxn modelId="{70D171A6-2702-4984-9034-FAF326ADC30A}" type="presParOf" srcId="{AA8982EA-F2DD-4DA6-9407-4446FDCE2062}" destId="{01F91D34-BA2A-41ED-8B90-61AACE9F7DBD}" srcOrd="1" destOrd="0" presId="urn:microsoft.com/office/officeart/2005/8/layout/vList6"/>
    <dgm:cxn modelId="{65C42EBB-AAC9-4E90-8AD8-11EC91E354AB}" type="presParOf" srcId="{01E4BCA1-760B-4370-9DA0-A9AC70C891D3}" destId="{EA64BCE4-B24A-4FDE-990D-2932582251B5}" srcOrd="3" destOrd="0" presId="urn:microsoft.com/office/officeart/2005/8/layout/vList6"/>
    <dgm:cxn modelId="{17AB445E-3C37-4A73-BCF6-56ABE4B31F84}" type="presParOf" srcId="{01E4BCA1-760B-4370-9DA0-A9AC70C891D3}" destId="{C2F986FB-C1CA-4557-96CE-A58CC6C089E4}" srcOrd="4" destOrd="0" presId="urn:microsoft.com/office/officeart/2005/8/layout/vList6"/>
    <dgm:cxn modelId="{9B90A89C-975D-4B64-8B1B-CB4976DCDFFD}" type="presParOf" srcId="{C2F986FB-C1CA-4557-96CE-A58CC6C089E4}" destId="{4D3B3B3F-C15B-403F-BF8F-2DB0E6F64D8C}" srcOrd="0" destOrd="0" presId="urn:microsoft.com/office/officeart/2005/8/layout/vList6"/>
    <dgm:cxn modelId="{951853A9-316A-4787-BF79-0AD6C2FBB39A}" type="presParOf" srcId="{C2F986FB-C1CA-4557-96CE-A58CC6C089E4}" destId="{BC7519F2-C0E1-426D-B1A9-E17969C4E4AD}" srcOrd="1" destOrd="0" presId="urn:microsoft.com/office/officeart/2005/8/layout/vList6"/>
    <dgm:cxn modelId="{5F05BA7B-414F-427F-9609-CAF9CCA881F0}" type="presParOf" srcId="{01E4BCA1-760B-4370-9DA0-A9AC70C891D3}" destId="{411EF5EB-F9F7-4417-9A4E-FAEA976FC6FB}" srcOrd="5" destOrd="0" presId="urn:microsoft.com/office/officeart/2005/8/layout/vList6"/>
    <dgm:cxn modelId="{3C905AAA-809E-4A51-A964-993F83F551B2}" type="presParOf" srcId="{01E4BCA1-760B-4370-9DA0-A9AC70C891D3}" destId="{9381E70E-B412-459E-85BF-73071836D2F8}" srcOrd="6" destOrd="0" presId="urn:microsoft.com/office/officeart/2005/8/layout/vList6"/>
    <dgm:cxn modelId="{724130EB-302D-43EE-AAB4-B1714B09B6DA}" type="presParOf" srcId="{9381E70E-B412-459E-85BF-73071836D2F8}" destId="{27001E44-E302-4D9B-8D93-8411F767633D}" srcOrd="0" destOrd="0" presId="urn:microsoft.com/office/officeart/2005/8/layout/vList6"/>
    <dgm:cxn modelId="{E61B1FF3-5FD1-4209-9610-9DB3F7830D2A}" type="presParOf" srcId="{9381E70E-B412-459E-85BF-73071836D2F8}" destId="{6ECC970D-17AF-4D54-8018-8D672746011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21F3663-049E-4183-9422-CE7D9D01DDBD}" type="doc">
      <dgm:prSet loTypeId="urn:microsoft.com/office/officeart/2005/8/layout/vList6" loCatId="process" qsTypeId="urn:microsoft.com/office/officeart/2005/8/quickstyle/simple1" qsCatId="simple" csTypeId="urn:microsoft.com/office/officeart/2005/8/colors/accent4_3" csCatId="accent4" phldr="1"/>
      <dgm:spPr/>
    </dgm:pt>
    <dgm:pt modelId="{7380F5F0-338E-488A-AD77-EBC8535E185F}">
      <dgm:prSet phldr="0"/>
      <dgm:spPr/>
      <dgm:t>
        <a:bodyPr/>
        <a:lstStyle/>
        <a:p>
          <a:r>
            <a:rPr lang="en-US" dirty="0"/>
            <a:t>A relative in your life makes sure you do your homework and assignments</a:t>
          </a:r>
        </a:p>
      </dgm:t>
    </dgm:pt>
    <dgm:pt modelId="{08730A56-C456-4EF5-B098-E1E92E560B15}" type="parTrans" cxnId="{32991D4F-7988-4D41-9E37-9A3086C5B54B}">
      <dgm:prSet/>
      <dgm:spPr/>
    </dgm:pt>
    <dgm:pt modelId="{9E5F66F6-E9E2-4E2C-8C09-98B7847828DB}" type="sibTrans" cxnId="{32991D4F-7988-4D41-9E37-9A3086C5B54B}">
      <dgm:prSet/>
      <dgm:spPr/>
      <dgm:t>
        <a:bodyPr/>
        <a:lstStyle/>
        <a:p>
          <a:endParaRPr lang="en-US"/>
        </a:p>
      </dgm:t>
    </dgm:pt>
    <dgm:pt modelId="{9406973C-FC00-434B-8C30-3AD34B212537}">
      <dgm:prSet phldr="0"/>
      <dgm:spPr/>
      <dgm:t>
        <a:bodyPr/>
        <a:lstStyle/>
        <a:p>
          <a:r>
            <a:rPr lang="en-US" dirty="0"/>
            <a:t>A relative in your life asks you about school</a:t>
          </a:r>
        </a:p>
      </dgm:t>
    </dgm:pt>
    <dgm:pt modelId="{158ED32A-9F56-4D80-BAB0-5E71ED9CC84D}" type="parTrans" cxnId="{BFF97434-0B9E-42FC-916D-915D713E603A}">
      <dgm:prSet/>
      <dgm:spPr/>
    </dgm:pt>
    <dgm:pt modelId="{8E3F1D2B-A51F-4849-B6A6-2CC52B8ECB1E}" type="sibTrans" cxnId="{BFF97434-0B9E-42FC-916D-915D713E603A}">
      <dgm:prSet/>
      <dgm:spPr/>
    </dgm:pt>
    <dgm:pt modelId="{9387D4D7-1DB3-4E4D-A112-BC2A264BB33A}">
      <dgm:prSet phldr="0"/>
      <dgm:spPr/>
      <dgm:t>
        <a:bodyPr/>
        <a:lstStyle/>
        <a:p>
          <a:r>
            <a:rPr lang="en-US" dirty="0"/>
            <a:t>A relative in your life helps you with your homework and assignments</a:t>
          </a:r>
        </a:p>
      </dgm:t>
    </dgm:pt>
    <dgm:pt modelId="{C3EC1815-CA09-48E3-8E57-CCA977478A34}" type="parTrans" cxnId="{4524F394-73C8-4820-B379-714001343760}">
      <dgm:prSet/>
      <dgm:spPr/>
    </dgm:pt>
    <dgm:pt modelId="{354F05B0-5BA1-4302-9739-A6C4C62A1281}" type="sibTrans" cxnId="{4524F394-73C8-4820-B379-714001343760}">
      <dgm:prSet/>
      <dgm:spPr/>
    </dgm:pt>
    <dgm:pt modelId="{2AB609D9-BB83-496D-9C88-3F03F2FEF52D}">
      <dgm:prSet phldr="0"/>
      <dgm:spPr/>
      <dgm:t>
        <a:bodyPr/>
        <a:lstStyle/>
        <a:p>
          <a:pPr rtl="0"/>
          <a:r>
            <a:rPr lang="en-US" dirty="0">
              <a:latin typeface="Calibri Light"/>
            </a:rPr>
            <a:t>95% AGREE</a:t>
          </a:r>
        </a:p>
      </dgm:t>
    </dgm:pt>
    <dgm:pt modelId="{1CA783A0-E619-472A-B4C5-EEA79F8AC92A}" type="parTrans" cxnId="{6B76AAE1-32A0-4F1F-ADA9-F89C83CB8BC7}">
      <dgm:prSet/>
      <dgm:spPr/>
    </dgm:pt>
    <dgm:pt modelId="{FC1CF64D-D45C-4D91-991E-D1A09D0DB62A}" type="sibTrans" cxnId="{6B76AAE1-32A0-4F1F-ADA9-F89C83CB8BC7}">
      <dgm:prSet/>
      <dgm:spPr/>
    </dgm:pt>
    <dgm:pt modelId="{22CA405A-A692-4F4B-827D-08BEC51988AF}">
      <dgm:prSet phldr="0"/>
      <dgm:spPr/>
      <dgm:t>
        <a:bodyPr/>
        <a:lstStyle/>
        <a:p>
          <a:pPr rtl="0"/>
          <a:r>
            <a:rPr lang="en-US" dirty="0">
              <a:latin typeface="Calibri Light"/>
            </a:rPr>
            <a:t>85% AGREE</a:t>
          </a:r>
        </a:p>
      </dgm:t>
    </dgm:pt>
    <dgm:pt modelId="{D703D91A-1A93-4A4C-84AD-E2CA63162719}" type="parTrans" cxnId="{A7902DB2-F544-42C5-AF27-03B4B5A162B2}">
      <dgm:prSet/>
      <dgm:spPr/>
    </dgm:pt>
    <dgm:pt modelId="{45A7A66E-43CB-4E11-B4E1-2BC76E5DC57E}" type="sibTrans" cxnId="{A7902DB2-F544-42C5-AF27-03B4B5A162B2}">
      <dgm:prSet/>
      <dgm:spPr/>
    </dgm:pt>
    <dgm:pt modelId="{28E373C5-1AF8-41B4-8712-32C67B30B491}">
      <dgm:prSet phldr="0"/>
      <dgm:spPr/>
      <dgm:t>
        <a:bodyPr/>
        <a:lstStyle/>
        <a:p>
          <a:pPr rtl="0"/>
          <a:r>
            <a:rPr lang="en-US" dirty="0">
              <a:latin typeface="Calibri Light"/>
            </a:rPr>
            <a:t>68% AGREE</a:t>
          </a:r>
        </a:p>
      </dgm:t>
    </dgm:pt>
    <dgm:pt modelId="{9E5C11E2-DCE8-441F-BB34-A2D22C6D44A6}" type="parTrans" cxnId="{5648B035-2803-4E50-B32E-00D45A119A59}">
      <dgm:prSet/>
      <dgm:spPr/>
    </dgm:pt>
    <dgm:pt modelId="{6C520DD2-942F-4CB5-A067-44A54544907E}" type="sibTrans" cxnId="{5648B035-2803-4E50-B32E-00D45A119A59}">
      <dgm:prSet/>
      <dgm:spPr/>
    </dgm:pt>
    <dgm:pt modelId="{1BD0B3B5-D4A5-4404-A730-2D6D01942747}">
      <dgm:prSet phldr="0"/>
      <dgm:spPr/>
      <dgm:t>
        <a:bodyPr/>
        <a:lstStyle/>
        <a:p>
          <a:r>
            <a:rPr lang="en-US" dirty="0"/>
            <a:t>Relative in your life knows if you were not home on time</a:t>
          </a:r>
        </a:p>
      </dgm:t>
    </dgm:pt>
    <dgm:pt modelId="{9C9B17ED-6198-4A03-8EFF-02626000EE01}" type="parTrans" cxnId="{F27D75F0-9080-4EBE-AE23-CBA2ACC04D6B}">
      <dgm:prSet/>
      <dgm:spPr/>
    </dgm:pt>
    <dgm:pt modelId="{D98364BE-9F75-41FD-A26C-69539DC75BB3}" type="sibTrans" cxnId="{F27D75F0-9080-4EBE-AE23-CBA2ACC04D6B}">
      <dgm:prSet/>
      <dgm:spPr/>
    </dgm:pt>
    <dgm:pt modelId="{D771B420-C9E9-449A-A421-78B983D69D98}">
      <dgm:prSet phldr="0"/>
      <dgm:spPr/>
      <dgm:t>
        <a:bodyPr/>
        <a:lstStyle/>
        <a:p>
          <a:r>
            <a:rPr lang="en-US" dirty="0">
              <a:latin typeface="Calibri Light"/>
            </a:rPr>
            <a:t>91</a:t>
          </a:r>
          <a:r>
            <a:rPr lang="en-US" dirty="0"/>
            <a:t>% AGREE</a:t>
          </a:r>
        </a:p>
      </dgm:t>
    </dgm:pt>
    <dgm:pt modelId="{B42D1145-8797-43C4-9E7C-C1E310B3797A}" type="parTrans" cxnId="{B3CB4E80-3373-42B6-88EC-9372DA311392}">
      <dgm:prSet/>
      <dgm:spPr/>
    </dgm:pt>
    <dgm:pt modelId="{4C52EB3C-D110-4C92-ACCD-54AB21C4DAB6}" type="sibTrans" cxnId="{B3CB4E80-3373-42B6-88EC-9372DA311392}">
      <dgm:prSet/>
      <dgm:spPr/>
    </dgm:pt>
    <dgm:pt modelId="{019EC08F-961E-42EE-A8F4-97973F3B519A}">
      <dgm:prSet phldr="0"/>
      <dgm:spPr/>
      <dgm:t>
        <a:bodyPr/>
        <a:lstStyle/>
        <a:p>
          <a:r>
            <a:rPr lang="en-US" dirty="0"/>
            <a:t>A relative in your life is aware if you attend your classes, either in person or online</a:t>
          </a:r>
        </a:p>
      </dgm:t>
    </dgm:pt>
    <dgm:pt modelId="{5D09386B-5FF4-435F-A3E2-0D7BBC66E598}" type="parTrans" cxnId="{A4F3BB64-B86C-4659-90A7-F9D8A5A45015}">
      <dgm:prSet/>
      <dgm:spPr/>
    </dgm:pt>
    <dgm:pt modelId="{9E7E9A65-DC78-4AC2-A290-EE3D193EE314}" type="sibTrans" cxnId="{A4F3BB64-B86C-4659-90A7-F9D8A5A45015}">
      <dgm:prSet/>
      <dgm:spPr/>
    </dgm:pt>
    <dgm:pt modelId="{C40D5CA6-1C14-416E-8519-CC35D2DCB15F}">
      <dgm:prSet phldr="0"/>
      <dgm:spPr/>
      <dgm:t>
        <a:bodyPr/>
        <a:lstStyle/>
        <a:p>
          <a:r>
            <a:rPr lang="en-US" dirty="0">
              <a:latin typeface="Calibri Light"/>
            </a:rPr>
            <a:t>88</a:t>
          </a:r>
          <a:r>
            <a:rPr lang="en-US" dirty="0"/>
            <a:t>% AGREE</a:t>
          </a:r>
        </a:p>
      </dgm:t>
    </dgm:pt>
    <dgm:pt modelId="{F3443C4A-21AF-4AAC-8D50-CC5D3C0D986C}" type="parTrans" cxnId="{EC798200-F865-4379-8926-AC576174527C}">
      <dgm:prSet/>
      <dgm:spPr/>
    </dgm:pt>
    <dgm:pt modelId="{333F8764-1EE9-4221-B17E-FA40C0A76F22}" type="sibTrans" cxnId="{EC798200-F865-4379-8926-AC576174527C}">
      <dgm:prSet/>
      <dgm:spPr/>
    </dgm:pt>
    <dgm:pt modelId="{F7635DAD-B32C-4836-A9AC-AF6D0D24BA11}" type="pres">
      <dgm:prSet presAssocID="{521F3663-049E-4183-9422-CE7D9D01DDBD}" presName="Name0" presStyleCnt="0">
        <dgm:presLayoutVars>
          <dgm:dir/>
          <dgm:animLvl val="lvl"/>
          <dgm:resizeHandles/>
        </dgm:presLayoutVars>
      </dgm:prSet>
      <dgm:spPr/>
    </dgm:pt>
    <dgm:pt modelId="{C66127ED-54F6-4B01-BC4A-633A2CDEA70C}" type="pres">
      <dgm:prSet presAssocID="{2AB609D9-BB83-496D-9C88-3F03F2FEF52D}" presName="linNode" presStyleCnt="0"/>
      <dgm:spPr/>
    </dgm:pt>
    <dgm:pt modelId="{1628FCE0-7947-4E2B-87CD-E4054B766AC1}" type="pres">
      <dgm:prSet presAssocID="{2AB609D9-BB83-496D-9C88-3F03F2FEF52D}" presName="parentShp" presStyleLbl="node1" presStyleIdx="0" presStyleCnt="5">
        <dgm:presLayoutVars>
          <dgm:bulletEnabled val="1"/>
        </dgm:presLayoutVars>
      </dgm:prSet>
      <dgm:spPr/>
    </dgm:pt>
    <dgm:pt modelId="{4D76D109-D4F8-4B74-AA0F-66E7BDE9F42A}" type="pres">
      <dgm:prSet presAssocID="{2AB609D9-BB83-496D-9C88-3F03F2FEF52D}" presName="childShp" presStyleLbl="bgAccFollowNode1" presStyleIdx="0" presStyleCnt="5">
        <dgm:presLayoutVars>
          <dgm:bulletEnabled val="1"/>
        </dgm:presLayoutVars>
      </dgm:prSet>
      <dgm:spPr/>
    </dgm:pt>
    <dgm:pt modelId="{15B067DA-456E-4819-9437-3891D16B2BEB}" type="pres">
      <dgm:prSet presAssocID="{FC1CF64D-D45C-4D91-991E-D1A09D0DB62A}" presName="spacing" presStyleCnt="0"/>
      <dgm:spPr/>
    </dgm:pt>
    <dgm:pt modelId="{4A8B7670-7D1B-4BA6-9B14-58FA5BA9ADE1}" type="pres">
      <dgm:prSet presAssocID="{D771B420-C9E9-449A-A421-78B983D69D98}" presName="linNode" presStyleCnt="0"/>
      <dgm:spPr/>
    </dgm:pt>
    <dgm:pt modelId="{3283FCBC-E765-48E9-A59B-1E56B7F4EA1E}" type="pres">
      <dgm:prSet presAssocID="{D771B420-C9E9-449A-A421-78B983D69D98}" presName="parentShp" presStyleLbl="node1" presStyleIdx="1" presStyleCnt="5">
        <dgm:presLayoutVars>
          <dgm:bulletEnabled val="1"/>
        </dgm:presLayoutVars>
      </dgm:prSet>
      <dgm:spPr/>
    </dgm:pt>
    <dgm:pt modelId="{F561D298-02D7-4CAE-B119-38BE66708DA8}" type="pres">
      <dgm:prSet presAssocID="{D771B420-C9E9-449A-A421-78B983D69D98}" presName="childShp" presStyleLbl="bgAccFollowNode1" presStyleIdx="1" presStyleCnt="5">
        <dgm:presLayoutVars>
          <dgm:bulletEnabled val="1"/>
        </dgm:presLayoutVars>
      </dgm:prSet>
      <dgm:spPr/>
    </dgm:pt>
    <dgm:pt modelId="{248D5A47-2FCD-49AE-843C-01E81AF42920}" type="pres">
      <dgm:prSet presAssocID="{4C52EB3C-D110-4C92-ACCD-54AB21C4DAB6}" presName="spacing" presStyleCnt="0"/>
      <dgm:spPr/>
    </dgm:pt>
    <dgm:pt modelId="{6096B3AF-5103-468E-A473-C6D63CCC78E6}" type="pres">
      <dgm:prSet presAssocID="{C40D5CA6-1C14-416E-8519-CC35D2DCB15F}" presName="linNode" presStyleCnt="0"/>
      <dgm:spPr/>
    </dgm:pt>
    <dgm:pt modelId="{213A6CBB-7C2E-404A-A1E8-205FCF5A32B5}" type="pres">
      <dgm:prSet presAssocID="{C40D5CA6-1C14-416E-8519-CC35D2DCB15F}" presName="parentShp" presStyleLbl="node1" presStyleIdx="2" presStyleCnt="5">
        <dgm:presLayoutVars>
          <dgm:bulletEnabled val="1"/>
        </dgm:presLayoutVars>
      </dgm:prSet>
      <dgm:spPr/>
    </dgm:pt>
    <dgm:pt modelId="{1ECC734D-B019-4931-999F-F7CE119EE932}" type="pres">
      <dgm:prSet presAssocID="{C40D5CA6-1C14-416E-8519-CC35D2DCB15F}" presName="childShp" presStyleLbl="bgAccFollowNode1" presStyleIdx="2" presStyleCnt="5">
        <dgm:presLayoutVars>
          <dgm:bulletEnabled val="1"/>
        </dgm:presLayoutVars>
      </dgm:prSet>
      <dgm:spPr/>
    </dgm:pt>
    <dgm:pt modelId="{14423D4E-F64C-44C8-9B2B-FD23198BC767}" type="pres">
      <dgm:prSet presAssocID="{333F8764-1EE9-4221-B17E-FA40C0A76F22}" presName="spacing" presStyleCnt="0"/>
      <dgm:spPr/>
    </dgm:pt>
    <dgm:pt modelId="{3776D688-981B-49DD-A396-83E7EA1CB1A5}" type="pres">
      <dgm:prSet presAssocID="{22CA405A-A692-4F4B-827D-08BEC51988AF}" presName="linNode" presStyleCnt="0"/>
      <dgm:spPr/>
    </dgm:pt>
    <dgm:pt modelId="{39ED2E5D-5E6C-473E-B809-AB19CD7D4D63}" type="pres">
      <dgm:prSet presAssocID="{22CA405A-A692-4F4B-827D-08BEC51988AF}" presName="parentShp" presStyleLbl="node1" presStyleIdx="3" presStyleCnt="5">
        <dgm:presLayoutVars>
          <dgm:bulletEnabled val="1"/>
        </dgm:presLayoutVars>
      </dgm:prSet>
      <dgm:spPr/>
    </dgm:pt>
    <dgm:pt modelId="{39F2607B-CDF2-4B09-9342-1B8B187FFD61}" type="pres">
      <dgm:prSet presAssocID="{22CA405A-A692-4F4B-827D-08BEC51988AF}" presName="childShp" presStyleLbl="bgAccFollowNode1" presStyleIdx="3" presStyleCnt="5">
        <dgm:presLayoutVars>
          <dgm:bulletEnabled val="1"/>
        </dgm:presLayoutVars>
      </dgm:prSet>
      <dgm:spPr/>
    </dgm:pt>
    <dgm:pt modelId="{4E02B935-6F8C-4B6C-BA37-C7808A7A1EC2}" type="pres">
      <dgm:prSet presAssocID="{45A7A66E-43CB-4E11-B4E1-2BC76E5DC57E}" presName="spacing" presStyleCnt="0"/>
      <dgm:spPr/>
    </dgm:pt>
    <dgm:pt modelId="{FAA8999E-CEC4-4030-95E9-DFC2FC667AF7}" type="pres">
      <dgm:prSet presAssocID="{28E373C5-1AF8-41B4-8712-32C67B30B491}" presName="linNode" presStyleCnt="0"/>
      <dgm:spPr/>
    </dgm:pt>
    <dgm:pt modelId="{8CD4C1F1-2C33-4834-95C8-FC14C8A73481}" type="pres">
      <dgm:prSet presAssocID="{28E373C5-1AF8-41B4-8712-32C67B30B491}" presName="parentShp" presStyleLbl="node1" presStyleIdx="4" presStyleCnt="5">
        <dgm:presLayoutVars>
          <dgm:bulletEnabled val="1"/>
        </dgm:presLayoutVars>
      </dgm:prSet>
      <dgm:spPr/>
    </dgm:pt>
    <dgm:pt modelId="{8A3CFD61-DEE5-4A2B-8B4E-63CF50872FB3}" type="pres">
      <dgm:prSet presAssocID="{28E373C5-1AF8-41B4-8712-32C67B30B491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EC798200-F865-4379-8926-AC576174527C}" srcId="{521F3663-049E-4183-9422-CE7D9D01DDBD}" destId="{C40D5CA6-1C14-416E-8519-CC35D2DCB15F}" srcOrd="2" destOrd="0" parTransId="{F3443C4A-21AF-4AAC-8D50-CC5D3C0D986C}" sibTransId="{333F8764-1EE9-4221-B17E-FA40C0A76F22}"/>
    <dgm:cxn modelId="{0C36D129-8128-4533-9DFE-D2F74B716C1B}" type="presOf" srcId="{1BD0B3B5-D4A5-4404-A730-2D6D01942747}" destId="{1ECC734D-B019-4931-999F-F7CE119EE932}" srcOrd="0" destOrd="0" presId="urn:microsoft.com/office/officeart/2005/8/layout/vList6"/>
    <dgm:cxn modelId="{BFF97434-0B9E-42FC-916D-915D713E603A}" srcId="{2AB609D9-BB83-496D-9C88-3F03F2FEF52D}" destId="{9406973C-FC00-434B-8C30-3AD34B212537}" srcOrd="0" destOrd="0" parTransId="{158ED32A-9F56-4D80-BAB0-5E71ED9CC84D}" sibTransId="{8E3F1D2B-A51F-4849-B6A6-2CC52B8ECB1E}"/>
    <dgm:cxn modelId="{5648B035-2803-4E50-B32E-00D45A119A59}" srcId="{521F3663-049E-4183-9422-CE7D9D01DDBD}" destId="{28E373C5-1AF8-41B4-8712-32C67B30B491}" srcOrd="4" destOrd="0" parTransId="{9E5C11E2-DCE8-441F-BB34-A2D22C6D44A6}" sibTransId="{6C520DD2-942F-4CB5-A067-44A54544907E}"/>
    <dgm:cxn modelId="{C6A9855D-8F26-4F5D-A542-C0B26245C62F}" type="presOf" srcId="{22CA405A-A692-4F4B-827D-08BEC51988AF}" destId="{39ED2E5D-5E6C-473E-B809-AB19CD7D4D63}" srcOrd="0" destOrd="0" presId="urn:microsoft.com/office/officeart/2005/8/layout/vList6"/>
    <dgm:cxn modelId="{03A47160-B244-4879-A59F-1531F15A3178}" type="presOf" srcId="{2AB609D9-BB83-496D-9C88-3F03F2FEF52D}" destId="{1628FCE0-7947-4E2B-87CD-E4054B766AC1}" srcOrd="0" destOrd="0" presId="urn:microsoft.com/office/officeart/2005/8/layout/vList6"/>
    <dgm:cxn modelId="{A4F3BB64-B86C-4659-90A7-F9D8A5A45015}" srcId="{D771B420-C9E9-449A-A421-78B983D69D98}" destId="{019EC08F-961E-42EE-A8F4-97973F3B519A}" srcOrd="0" destOrd="0" parTransId="{5D09386B-5FF4-435F-A3E2-0D7BBC66E598}" sibTransId="{9E7E9A65-DC78-4AC2-A290-EE3D193EE314}"/>
    <dgm:cxn modelId="{32991D4F-7988-4D41-9E37-9A3086C5B54B}" srcId="{22CA405A-A692-4F4B-827D-08BEC51988AF}" destId="{7380F5F0-338E-488A-AD77-EBC8535E185F}" srcOrd="0" destOrd="0" parTransId="{08730A56-C456-4EF5-B098-E1E92E560B15}" sibTransId="{9E5F66F6-E9E2-4E2C-8C09-98B7847828DB}"/>
    <dgm:cxn modelId="{E286745A-9523-4BFC-B429-9427FADC93D3}" type="presOf" srcId="{7380F5F0-338E-488A-AD77-EBC8535E185F}" destId="{39F2607B-CDF2-4B09-9342-1B8B187FFD61}" srcOrd="0" destOrd="0" presId="urn:microsoft.com/office/officeart/2005/8/layout/vList6"/>
    <dgm:cxn modelId="{B3CB4E80-3373-42B6-88EC-9372DA311392}" srcId="{521F3663-049E-4183-9422-CE7D9D01DDBD}" destId="{D771B420-C9E9-449A-A421-78B983D69D98}" srcOrd="1" destOrd="0" parTransId="{B42D1145-8797-43C4-9E7C-C1E310B3797A}" sibTransId="{4C52EB3C-D110-4C92-ACCD-54AB21C4DAB6}"/>
    <dgm:cxn modelId="{1A82B78A-603E-4F6D-AAB8-B383233CDB36}" type="presOf" srcId="{019EC08F-961E-42EE-A8F4-97973F3B519A}" destId="{F561D298-02D7-4CAE-B119-38BE66708DA8}" srcOrd="0" destOrd="0" presId="urn:microsoft.com/office/officeart/2005/8/layout/vList6"/>
    <dgm:cxn modelId="{4524F394-73C8-4820-B379-714001343760}" srcId="{28E373C5-1AF8-41B4-8712-32C67B30B491}" destId="{9387D4D7-1DB3-4E4D-A112-BC2A264BB33A}" srcOrd="0" destOrd="0" parTransId="{C3EC1815-CA09-48E3-8E57-CCA977478A34}" sibTransId="{354F05B0-5BA1-4302-9739-A6C4C62A1281}"/>
    <dgm:cxn modelId="{AB9A4FA4-DCB8-439E-AD8F-159DADECE1FA}" type="presOf" srcId="{28E373C5-1AF8-41B4-8712-32C67B30B491}" destId="{8CD4C1F1-2C33-4834-95C8-FC14C8A73481}" srcOrd="0" destOrd="0" presId="urn:microsoft.com/office/officeart/2005/8/layout/vList6"/>
    <dgm:cxn modelId="{27850AA7-6B12-4194-975D-36D6745BF2DF}" type="presOf" srcId="{D771B420-C9E9-449A-A421-78B983D69D98}" destId="{3283FCBC-E765-48E9-A59B-1E56B7F4EA1E}" srcOrd="0" destOrd="0" presId="urn:microsoft.com/office/officeart/2005/8/layout/vList6"/>
    <dgm:cxn modelId="{844731AA-F697-45DE-B6D0-C0F0CF4F6B69}" type="presOf" srcId="{9387D4D7-1DB3-4E4D-A112-BC2A264BB33A}" destId="{8A3CFD61-DEE5-4A2B-8B4E-63CF50872FB3}" srcOrd="0" destOrd="0" presId="urn:microsoft.com/office/officeart/2005/8/layout/vList6"/>
    <dgm:cxn modelId="{A7902DB2-F544-42C5-AF27-03B4B5A162B2}" srcId="{521F3663-049E-4183-9422-CE7D9D01DDBD}" destId="{22CA405A-A692-4F4B-827D-08BEC51988AF}" srcOrd="3" destOrd="0" parTransId="{D703D91A-1A93-4A4C-84AD-E2CA63162719}" sibTransId="{45A7A66E-43CB-4E11-B4E1-2BC76E5DC57E}"/>
    <dgm:cxn modelId="{AF4CEBCE-0AAF-47B2-80DE-1FF4EAE0D424}" type="presOf" srcId="{521F3663-049E-4183-9422-CE7D9D01DDBD}" destId="{F7635DAD-B32C-4836-A9AC-AF6D0D24BA11}" srcOrd="0" destOrd="0" presId="urn:microsoft.com/office/officeart/2005/8/layout/vList6"/>
    <dgm:cxn modelId="{6B76AAE1-32A0-4F1F-ADA9-F89C83CB8BC7}" srcId="{521F3663-049E-4183-9422-CE7D9D01DDBD}" destId="{2AB609D9-BB83-496D-9C88-3F03F2FEF52D}" srcOrd="0" destOrd="0" parTransId="{1CA783A0-E619-472A-B4C5-EEA79F8AC92A}" sibTransId="{FC1CF64D-D45C-4D91-991E-D1A09D0DB62A}"/>
    <dgm:cxn modelId="{D82E3BE9-608A-48D1-B106-42443B4A7FDE}" type="presOf" srcId="{C40D5CA6-1C14-416E-8519-CC35D2DCB15F}" destId="{213A6CBB-7C2E-404A-A1E8-205FCF5A32B5}" srcOrd="0" destOrd="0" presId="urn:microsoft.com/office/officeart/2005/8/layout/vList6"/>
    <dgm:cxn modelId="{BA0714EF-5103-4A19-B7AE-042E45A0D766}" type="presOf" srcId="{9406973C-FC00-434B-8C30-3AD34B212537}" destId="{4D76D109-D4F8-4B74-AA0F-66E7BDE9F42A}" srcOrd="0" destOrd="0" presId="urn:microsoft.com/office/officeart/2005/8/layout/vList6"/>
    <dgm:cxn modelId="{F27D75F0-9080-4EBE-AE23-CBA2ACC04D6B}" srcId="{C40D5CA6-1C14-416E-8519-CC35D2DCB15F}" destId="{1BD0B3B5-D4A5-4404-A730-2D6D01942747}" srcOrd="0" destOrd="0" parTransId="{9C9B17ED-6198-4A03-8EFF-02626000EE01}" sibTransId="{D98364BE-9F75-41FD-A26C-69539DC75BB3}"/>
    <dgm:cxn modelId="{C89DF239-A86B-41C1-9A03-7FBE2B9A84A1}" type="presParOf" srcId="{F7635DAD-B32C-4836-A9AC-AF6D0D24BA11}" destId="{C66127ED-54F6-4B01-BC4A-633A2CDEA70C}" srcOrd="0" destOrd="0" presId="urn:microsoft.com/office/officeart/2005/8/layout/vList6"/>
    <dgm:cxn modelId="{ECD88CD9-5D79-494D-8700-9FE239702FE0}" type="presParOf" srcId="{C66127ED-54F6-4B01-BC4A-633A2CDEA70C}" destId="{1628FCE0-7947-4E2B-87CD-E4054B766AC1}" srcOrd="0" destOrd="0" presId="urn:microsoft.com/office/officeart/2005/8/layout/vList6"/>
    <dgm:cxn modelId="{81CAC426-7CD2-4648-93B0-F459926F4C55}" type="presParOf" srcId="{C66127ED-54F6-4B01-BC4A-633A2CDEA70C}" destId="{4D76D109-D4F8-4B74-AA0F-66E7BDE9F42A}" srcOrd="1" destOrd="0" presId="urn:microsoft.com/office/officeart/2005/8/layout/vList6"/>
    <dgm:cxn modelId="{A6B484B9-6E5D-4A8D-92AF-D491D2E6D0A2}" type="presParOf" srcId="{F7635DAD-B32C-4836-A9AC-AF6D0D24BA11}" destId="{15B067DA-456E-4819-9437-3891D16B2BEB}" srcOrd="1" destOrd="0" presId="urn:microsoft.com/office/officeart/2005/8/layout/vList6"/>
    <dgm:cxn modelId="{0315E7CB-CBA3-4B36-9E66-888D108AE822}" type="presParOf" srcId="{F7635DAD-B32C-4836-A9AC-AF6D0D24BA11}" destId="{4A8B7670-7D1B-4BA6-9B14-58FA5BA9ADE1}" srcOrd="2" destOrd="0" presId="urn:microsoft.com/office/officeart/2005/8/layout/vList6"/>
    <dgm:cxn modelId="{C77C871D-9EB6-4B3C-A4BE-AB9D9311B125}" type="presParOf" srcId="{4A8B7670-7D1B-4BA6-9B14-58FA5BA9ADE1}" destId="{3283FCBC-E765-48E9-A59B-1E56B7F4EA1E}" srcOrd="0" destOrd="0" presId="urn:microsoft.com/office/officeart/2005/8/layout/vList6"/>
    <dgm:cxn modelId="{608873A8-CCC1-4445-9DFD-E2F3F2D6A1B4}" type="presParOf" srcId="{4A8B7670-7D1B-4BA6-9B14-58FA5BA9ADE1}" destId="{F561D298-02D7-4CAE-B119-38BE66708DA8}" srcOrd="1" destOrd="0" presId="urn:microsoft.com/office/officeart/2005/8/layout/vList6"/>
    <dgm:cxn modelId="{34C4B190-1A88-4D9D-935B-AA9AC82F8451}" type="presParOf" srcId="{F7635DAD-B32C-4836-A9AC-AF6D0D24BA11}" destId="{248D5A47-2FCD-49AE-843C-01E81AF42920}" srcOrd="3" destOrd="0" presId="urn:microsoft.com/office/officeart/2005/8/layout/vList6"/>
    <dgm:cxn modelId="{06C64BA7-BC49-48DE-8C55-6DC235BFA350}" type="presParOf" srcId="{F7635DAD-B32C-4836-A9AC-AF6D0D24BA11}" destId="{6096B3AF-5103-468E-A473-C6D63CCC78E6}" srcOrd="4" destOrd="0" presId="urn:microsoft.com/office/officeart/2005/8/layout/vList6"/>
    <dgm:cxn modelId="{5D89BC93-D9C9-4266-9689-2A931CB22C7F}" type="presParOf" srcId="{6096B3AF-5103-468E-A473-C6D63CCC78E6}" destId="{213A6CBB-7C2E-404A-A1E8-205FCF5A32B5}" srcOrd="0" destOrd="0" presId="urn:microsoft.com/office/officeart/2005/8/layout/vList6"/>
    <dgm:cxn modelId="{1FD0DE63-836F-48C2-808A-184EA2E688C5}" type="presParOf" srcId="{6096B3AF-5103-468E-A473-C6D63CCC78E6}" destId="{1ECC734D-B019-4931-999F-F7CE119EE932}" srcOrd="1" destOrd="0" presId="urn:microsoft.com/office/officeart/2005/8/layout/vList6"/>
    <dgm:cxn modelId="{F6B65C87-6A03-42BE-8E82-1B42C03C9076}" type="presParOf" srcId="{F7635DAD-B32C-4836-A9AC-AF6D0D24BA11}" destId="{14423D4E-F64C-44C8-9B2B-FD23198BC767}" srcOrd="5" destOrd="0" presId="urn:microsoft.com/office/officeart/2005/8/layout/vList6"/>
    <dgm:cxn modelId="{DD58AFBA-91AA-476B-8B0D-4A1066DBB1F1}" type="presParOf" srcId="{F7635DAD-B32C-4836-A9AC-AF6D0D24BA11}" destId="{3776D688-981B-49DD-A396-83E7EA1CB1A5}" srcOrd="6" destOrd="0" presId="urn:microsoft.com/office/officeart/2005/8/layout/vList6"/>
    <dgm:cxn modelId="{BC8D0FD9-28F4-48ED-855F-48DD52701915}" type="presParOf" srcId="{3776D688-981B-49DD-A396-83E7EA1CB1A5}" destId="{39ED2E5D-5E6C-473E-B809-AB19CD7D4D63}" srcOrd="0" destOrd="0" presId="urn:microsoft.com/office/officeart/2005/8/layout/vList6"/>
    <dgm:cxn modelId="{8ED68049-4A9B-4020-BA96-63A8E6E94719}" type="presParOf" srcId="{3776D688-981B-49DD-A396-83E7EA1CB1A5}" destId="{39F2607B-CDF2-4B09-9342-1B8B187FFD61}" srcOrd="1" destOrd="0" presId="urn:microsoft.com/office/officeart/2005/8/layout/vList6"/>
    <dgm:cxn modelId="{E42FBA9D-F82E-4BE2-9F63-E4022D477779}" type="presParOf" srcId="{F7635DAD-B32C-4836-A9AC-AF6D0D24BA11}" destId="{4E02B935-6F8C-4B6C-BA37-C7808A7A1EC2}" srcOrd="7" destOrd="0" presId="urn:microsoft.com/office/officeart/2005/8/layout/vList6"/>
    <dgm:cxn modelId="{76AB8D97-215A-4429-8067-8863F7FA322B}" type="presParOf" srcId="{F7635DAD-B32C-4836-A9AC-AF6D0D24BA11}" destId="{FAA8999E-CEC4-4030-95E9-DFC2FC667AF7}" srcOrd="8" destOrd="0" presId="urn:microsoft.com/office/officeart/2005/8/layout/vList6"/>
    <dgm:cxn modelId="{42B4EA06-E87A-42B8-A969-84D56B3A209E}" type="presParOf" srcId="{FAA8999E-CEC4-4030-95E9-DFC2FC667AF7}" destId="{8CD4C1F1-2C33-4834-95C8-FC14C8A73481}" srcOrd="0" destOrd="0" presId="urn:microsoft.com/office/officeart/2005/8/layout/vList6"/>
    <dgm:cxn modelId="{ABB8F485-551F-47B6-9411-EECF1371931E}" type="presParOf" srcId="{FAA8999E-CEC4-4030-95E9-DFC2FC667AF7}" destId="{8A3CFD61-DEE5-4A2B-8B4E-63CF50872FB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55F0F0B-5420-4E3E-9A75-7390F0F30CEE}" type="doc">
      <dgm:prSet loTypeId="urn:microsoft.com/office/officeart/2005/8/layout/default#1" loCatId="list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A1805C6B-4F58-4BB3-B138-900F2111DA01}">
      <dgm:prSet custT="1"/>
      <dgm:spPr>
        <a:solidFill>
          <a:schemeClr val="accent6">
            <a:lumMod val="75000"/>
          </a:schemeClr>
        </a:solidFill>
        <a:effectLst/>
      </dgm:spPr>
      <dgm:t>
        <a:bodyPr/>
        <a:lstStyle/>
        <a:p>
          <a:pPr rtl="0"/>
          <a:r>
            <a:rPr lang="en-US" sz="2000" b="1" dirty="0">
              <a:latin typeface="Open sans"/>
              <a:cs typeface="Open sans"/>
            </a:rPr>
            <a:t>Educate Parents; School Staff; Students; Community Leaders; and Public Officials</a:t>
          </a:r>
        </a:p>
      </dgm:t>
    </dgm:pt>
    <dgm:pt modelId="{39C0C453-1D08-4D26-8FEC-27147EF768CE}" type="parTrans" cxnId="{EE7CD277-4560-42B7-B95F-E667E3BAC752}">
      <dgm:prSet/>
      <dgm:spPr/>
      <dgm:t>
        <a:bodyPr/>
        <a:lstStyle/>
        <a:p>
          <a:endParaRPr lang="en-US" sz="2000"/>
        </a:p>
      </dgm:t>
    </dgm:pt>
    <dgm:pt modelId="{E9A050E0-1E78-4FE2-811D-88D0E67B840D}" type="sibTrans" cxnId="{EE7CD277-4560-42B7-B95F-E667E3BAC752}">
      <dgm:prSet/>
      <dgm:spPr/>
      <dgm:t>
        <a:bodyPr/>
        <a:lstStyle/>
        <a:p>
          <a:endParaRPr lang="en-US" sz="2000"/>
        </a:p>
      </dgm:t>
    </dgm:pt>
    <dgm:pt modelId="{D09AA7BB-3040-4488-94F9-42BBFB866F42}">
      <dgm:prSet custT="1"/>
      <dgm:spPr>
        <a:solidFill>
          <a:schemeClr val="tx2">
            <a:lumMod val="75000"/>
            <a:lumOff val="25000"/>
          </a:schemeClr>
        </a:solidFill>
        <a:effectLst/>
      </dgm:spPr>
      <dgm:t>
        <a:bodyPr/>
        <a:lstStyle/>
        <a:p>
          <a:pPr rtl="0"/>
          <a:r>
            <a:rPr lang="en-US" sz="2000" b="1" dirty="0">
              <a:latin typeface="Open sans"/>
              <a:cs typeface="Open sans"/>
            </a:rPr>
            <a:t>Advocate for Effective Public Health &amp; Prevention Policies</a:t>
          </a:r>
        </a:p>
      </dgm:t>
    </dgm:pt>
    <dgm:pt modelId="{EFF21461-35A9-4345-A2AE-B46075502232}" type="parTrans" cxnId="{5E81A7DA-7EE4-4A56-A47A-65D6FDC2C92F}">
      <dgm:prSet/>
      <dgm:spPr/>
      <dgm:t>
        <a:bodyPr/>
        <a:lstStyle/>
        <a:p>
          <a:endParaRPr lang="en-US" sz="2000"/>
        </a:p>
      </dgm:t>
    </dgm:pt>
    <dgm:pt modelId="{6122F980-21F1-4693-8AB8-2AD36B080373}" type="sibTrans" cxnId="{5E81A7DA-7EE4-4A56-A47A-65D6FDC2C92F}">
      <dgm:prSet/>
      <dgm:spPr/>
      <dgm:t>
        <a:bodyPr/>
        <a:lstStyle/>
        <a:p>
          <a:endParaRPr lang="en-US" sz="2000"/>
        </a:p>
      </dgm:t>
    </dgm:pt>
    <dgm:pt modelId="{8466FCF2-0530-4B4A-A3F5-EEEF45B112C3}">
      <dgm:prSet custT="1"/>
      <dgm:spPr>
        <a:solidFill>
          <a:schemeClr val="accent1">
            <a:lumMod val="75000"/>
          </a:schemeClr>
        </a:solidFill>
        <a:effectLst/>
      </dgm:spPr>
      <dgm:t>
        <a:bodyPr/>
        <a:lstStyle/>
        <a:p>
          <a:pPr rtl="0"/>
          <a:r>
            <a:rPr lang="en-US" sz="2000" b="1" dirty="0">
              <a:latin typeface="Open sans"/>
              <a:cs typeface="Open sans"/>
            </a:rPr>
            <a:t>And much more!</a:t>
          </a:r>
        </a:p>
      </dgm:t>
    </dgm:pt>
    <dgm:pt modelId="{D7434098-73B5-4727-B2D4-8F0B0D237F82}" type="parTrans" cxnId="{1C2F65A8-CC3A-4B20-9D7F-D4285D957DF4}">
      <dgm:prSet/>
      <dgm:spPr/>
      <dgm:t>
        <a:bodyPr/>
        <a:lstStyle/>
        <a:p>
          <a:endParaRPr lang="en-US" sz="2000"/>
        </a:p>
      </dgm:t>
    </dgm:pt>
    <dgm:pt modelId="{73B9C80A-29A2-49F6-B260-B8FD96AAEFB8}" type="sibTrans" cxnId="{1C2F65A8-CC3A-4B20-9D7F-D4285D957DF4}">
      <dgm:prSet/>
      <dgm:spPr/>
      <dgm:t>
        <a:bodyPr/>
        <a:lstStyle/>
        <a:p>
          <a:endParaRPr lang="en-US" sz="2000"/>
        </a:p>
      </dgm:t>
    </dgm:pt>
    <dgm:pt modelId="{700931DD-A597-F84F-8AB4-F12D6E14A28D}">
      <dgm:prSet custT="1"/>
      <dgm:spPr>
        <a:solidFill>
          <a:schemeClr val="accent3">
            <a:lumMod val="75000"/>
          </a:schemeClr>
        </a:solidFill>
        <a:effectLst/>
      </dgm:spPr>
      <dgm:t>
        <a:bodyPr/>
        <a:lstStyle/>
        <a:p>
          <a:pPr rtl="0"/>
          <a:r>
            <a:rPr lang="en-US" sz="2000" b="1" dirty="0">
              <a:latin typeface="Open sans"/>
              <a:cs typeface="Open sans"/>
            </a:rPr>
            <a:t>Resource Development &amp; Grant Writing</a:t>
          </a:r>
        </a:p>
      </dgm:t>
    </dgm:pt>
    <dgm:pt modelId="{5C1A8B23-B797-0643-929A-9F0918174A95}" type="parTrans" cxnId="{D8AA9DC2-1538-5642-B73D-FB8735960272}">
      <dgm:prSet/>
      <dgm:spPr/>
      <dgm:t>
        <a:bodyPr/>
        <a:lstStyle/>
        <a:p>
          <a:endParaRPr lang="en-US" sz="2000"/>
        </a:p>
      </dgm:t>
    </dgm:pt>
    <dgm:pt modelId="{095F39C0-8B9B-1940-BFC4-EBAC64C43917}" type="sibTrans" cxnId="{D8AA9DC2-1538-5642-B73D-FB8735960272}">
      <dgm:prSet/>
      <dgm:spPr/>
      <dgm:t>
        <a:bodyPr/>
        <a:lstStyle/>
        <a:p>
          <a:endParaRPr lang="en-US" sz="2000"/>
        </a:p>
      </dgm:t>
    </dgm:pt>
    <dgm:pt modelId="{C94A5919-F923-DA4B-BED5-2C7BCCC5D5E8}">
      <dgm:prSet custT="1"/>
      <dgm:spPr>
        <a:solidFill>
          <a:schemeClr val="accent2"/>
        </a:solidFill>
        <a:effectLst/>
      </dgm:spPr>
      <dgm:t>
        <a:bodyPr/>
        <a:lstStyle/>
        <a:p>
          <a:pPr rtl="0"/>
          <a:r>
            <a:rPr lang="en-US" sz="2000" b="1" dirty="0">
              <a:latin typeface="Open sans"/>
              <a:cs typeface="Open sans"/>
            </a:rPr>
            <a:t>Promote the Positive Norm</a:t>
          </a:r>
        </a:p>
      </dgm:t>
    </dgm:pt>
    <dgm:pt modelId="{360855D7-D003-1F4A-93A1-5234DA2FF6E7}" type="parTrans" cxnId="{090B8F55-D8CB-BE4F-9C90-E42C855BB4A3}">
      <dgm:prSet/>
      <dgm:spPr/>
      <dgm:t>
        <a:bodyPr/>
        <a:lstStyle/>
        <a:p>
          <a:endParaRPr lang="en-US" sz="2000"/>
        </a:p>
      </dgm:t>
    </dgm:pt>
    <dgm:pt modelId="{008989A4-F749-1D45-A922-3D463F9EFF25}" type="sibTrans" cxnId="{090B8F55-D8CB-BE4F-9C90-E42C855BB4A3}">
      <dgm:prSet/>
      <dgm:spPr/>
      <dgm:t>
        <a:bodyPr/>
        <a:lstStyle/>
        <a:p>
          <a:endParaRPr lang="en-US" sz="2000"/>
        </a:p>
      </dgm:t>
    </dgm:pt>
    <dgm:pt modelId="{6EFA9AEE-E6D2-E642-9352-274DCE588D6D}">
      <dgm:prSet custT="1"/>
      <dgm:spPr>
        <a:solidFill>
          <a:schemeClr val="accent3"/>
        </a:solidFill>
        <a:effectLst/>
      </dgm:spPr>
      <dgm:t>
        <a:bodyPr/>
        <a:lstStyle/>
        <a:p>
          <a:pPr rtl="0"/>
          <a:r>
            <a:rPr lang="en-US" sz="2000" b="1" dirty="0">
              <a:latin typeface="Open sans"/>
              <a:cs typeface="Open sans"/>
            </a:rPr>
            <a:t>Encourage Hope </a:t>
          </a:r>
        </a:p>
      </dgm:t>
    </dgm:pt>
    <dgm:pt modelId="{A0BB92F4-2325-9F41-A18B-868D5B46077F}" type="parTrans" cxnId="{676BC676-08CE-EC41-9E26-188E32E3CAB9}">
      <dgm:prSet/>
      <dgm:spPr/>
      <dgm:t>
        <a:bodyPr/>
        <a:lstStyle/>
        <a:p>
          <a:endParaRPr lang="en-US" sz="2000"/>
        </a:p>
      </dgm:t>
    </dgm:pt>
    <dgm:pt modelId="{51572EB1-704A-FE45-97FD-7393FB5603D9}" type="sibTrans" cxnId="{676BC676-08CE-EC41-9E26-188E32E3CAB9}">
      <dgm:prSet/>
      <dgm:spPr/>
      <dgm:t>
        <a:bodyPr/>
        <a:lstStyle/>
        <a:p>
          <a:endParaRPr lang="en-US" sz="2000"/>
        </a:p>
      </dgm:t>
    </dgm:pt>
    <dgm:pt modelId="{A429E2C4-3D6C-A243-8E66-BB5AF19B3E14}">
      <dgm:prSet custT="1"/>
      <dgm:spPr>
        <a:solidFill>
          <a:schemeClr val="accent5">
            <a:lumMod val="75000"/>
          </a:schemeClr>
        </a:solidFill>
        <a:effectLst/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2000" b="1" dirty="0">
              <a:latin typeface="Open sans"/>
              <a:cs typeface="Open sans"/>
            </a:rPr>
            <a:t>Inform and Shape School and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US" sz="2000" b="1" dirty="0">
              <a:latin typeface="Open sans"/>
              <a:cs typeface="Open sans"/>
            </a:rPr>
            <a:t>Community Prevention Strategies</a:t>
          </a:r>
        </a:p>
      </dgm:t>
    </dgm:pt>
    <dgm:pt modelId="{F142626C-EE76-FE4C-BC44-DFCF8E36C99F}" type="parTrans" cxnId="{A3B08E2E-FEDE-DE48-B801-B622104DDECF}">
      <dgm:prSet/>
      <dgm:spPr/>
      <dgm:t>
        <a:bodyPr/>
        <a:lstStyle/>
        <a:p>
          <a:endParaRPr lang="en-US" sz="2000"/>
        </a:p>
      </dgm:t>
    </dgm:pt>
    <dgm:pt modelId="{EABDE558-50B5-164F-A077-4A57D84331D6}" type="sibTrans" cxnId="{A3B08E2E-FEDE-DE48-B801-B622104DDECF}">
      <dgm:prSet/>
      <dgm:spPr/>
      <dgm:t>
        <a:bodyPr/>
        <a:lstStyle/>
        <a:p>
          <a:endParaRPr lang="en-US" sz="2000"/>
        </a:p>
      </dgm:t>
    </dgm:pt>
    <dgm:pt modelId="{E8FD7C8A-22DB-3544-90F1-60BA8614D9D0}" type="pres">
      <dgm:prSet presAssocID="{355F0F0B-5420-4E3E-9A75-7390F0F30CEE}" presName="diagram" presStyleCnt="0">
        <dgm:presLayoutVars>
          <dgm:dir/>
          <dgm:resizeHandles val="exact"/>
        </dgm:presLayoutVars>
      </dgm:prSet>
      <dgm:spPr/>
    </dgm:pt>
    <dgm:pt modelId="{4CE5E9C6-0ACB-DC47-ACAD-DEA79444B05A}" type="pres">
      <dgm:prSet presAssocID="{6EFA9AEE-E6D2-E642-9352-274DCE588D6D}" presName="node" presStyleLbl="node1" presStyleIdx="0" presStyleCnt="7" custScaleX="247179">
        <dgm:presLayoutVars>
          <dgm:bulletEnabled val="1"/>
        </dgm:presLayoutVars>
      </dgm:prSet>
      <dgm:spPr/>
    </dgm:pt>
    <dgm:pt modelId="{4BF8ACD1-3BAA-2C49-A7CC-B79BB4F64260}" type="pres">
      <dgm:prSet presAssocID="{51572EB1-704A-FE45-97FD-7393FB5603D9}" presName="sibTrans" presStyleCnt="0"/>
      <dgm:spPr/>
    </dgm:pt>
    <dgm:pt modelId="{71EEB86F-F6F9-4947-8A15-4D30C9BACBAA}" type="pres">
      <dgm:prSet presAssocID="{C94A5919-F923-DA4B-BED5-2C7BCCC5D5E8}" presName="node" presStyleLbl="node1" presStyleIdx="1" presStyleCnt="7" custScaleX="247179">
        <dgm:presLayoutVars>
          <dgm:bulletEnabled val="1"/>
        </dgm:presLayoutVars>
      </dgm:prSet>
      <dgm:spPr/>
    </dgm:pt>
    <dgm:pt modelId="{411C5C44-DBB1-0B44-B94A-5B5444A8FA28}" type="pres">
      <dgm:prSet presAssocID="{008989A4-F749-1D45-A922-3D463F9EFF25}" presName="sibTrans" presStyleCnt="0"/>
      <dgm:spPr/>
    </dgm:pt>
    <dgm:pt modelId="{33741845-CD33-5E45-96D0-77B09EF4859F}" type="pres">
      <dgm:prSet presAssocID="{A429E2C4-3D6C-A243-8E66-BB5AF19B3E14}" presName="node" presStyleLbl="node1" presStyleIdx="2" presStyleCnt="7" custScaleX="247179">
        <dgm:presLayoutVars>
          <dgm:bulletEnabled val="1"/>
        </dgm:presLayoutVars>
      </dgm:prSet>
      <dgm:spPr/>
    </dgm:pt>
    <dgm:pt modelId="{2B12CCD5-B7A9-5F40-B115-E1BD4A6E9925}" type="pres">
      <dgm:prSet presAssocID="{EABDE558-50B5-164F-A077-4A57D84331D6}" presName="sibTrans" presStyleCnt="0"/>
      <dgm:spPr/>
    </dgm:pt>
    <dgm:pt modelId="{5AC49820-68D2-2341-B020-075FC6A3B05E}" type="pres">
      <dgm:prSet presAssocID="{A1805C6B-4F58-4BB3-B138-900F2111DA01}" presName="node" presStyleLbl="node1" presStyleIdx="3" presStyleCnt="7" custScaleX="247179">
        <dgm:presLayoutVars>
          <dgm:bulletEnabled val="1"/>
        </dgm:presLayoutVars>
      </dgm:prSet>
      <dgm:spPr/>
    </dgm:pt>
    <dgm:pt modelId="{9F815008-70D0-0448-99BF-9ECE54D27CA2}" type="pres">
      <dgm:prSet presAssocID="{E9A050E0-1E78-4FE2-811D-88D0E67B840D}" presName="sibTrans" presStyleCnt="0"/>
      <dgm:spPr/>
    </dgm:pt>
    <dgm:pt modelId="{3F1F7329-DCC4-5846-AB51-49E63A97A775}" type="pres">
      <dgm:prSet presAssocID="{D09AA7BB-3040-4488-94F9-42BBFB866F42}" presName="node" presStyleLbl="node1" presStyleIdx="4" presStyleCnt="7" custScaleX="247179">
        <dgm:presLayoutVars>
          <dgm:bulletEnabled val="1"/>
        </dgm:presLayoutVars>
      </dgm:prSet>
      <dgm:spPr/>
    </dgm:pt>
    <dgm:pt modelId="{69040127-75F1-7346-8634-EC8023EB1383}" type="pres">
      <dgm:prSet presAssocID="{6122F980-21F1-4693-8AB8-2AD36B080373}" presName="sibTrans" presStyleCnt="0"/>
      <dgm:spPr/>
    </dgm:pt>
    <dgm:pt modelId="{8B11EAD3-04AC-6B45-A21F-05F186D7F0F8}" type="pres">
      <dgm:prSet presAssocID="{700931DD-A597-F84F-8AB4-F12D6E14A28D}" presName="node" presStyleLbl="node1" presStyleIdx="5" presStyleCnt="7" custScaleX="247179">
        <dgm:presLayoutVars>
          <dgm:bulletEnabled val="1"/>
        </dgm:presLayoutVars>
      </dgm:prSet>
      <dgm:spPr/>
    </dgm:pt>
    <dgm:pt modelId="{481CC619-AE2A-3A4F-8903-DA89293B2CDE}" type="pres">
      <dgm:prSet presAssocID="{095F39C0-8B9B-1940-BFC4-EBAC64C43917}" presName="sibTrans" presStyleCnt="0"/>
      <dgm:spPr/>
    </dgm:pt>
    <dgm:pt modelId="{BDB5CDA3-1DC3-2E4E-9D40-3B1810B5CD1E}" type="pres">
      <dgm:prSet presAssocID="{8466FCF2-0530-4B4A-A3F5-EEEF45B112C3}" presName="node" presStyleLbl="node1" presStyleIdx="6" presStyleCnt="7" custScaleX="247179">
        <dgm:presLayoutVars>
          <dgm:bulletEnabled val="1"/>
        </dgm:presLayoutVars>
      </dgm:prSet>
      <dgm:spPr/>
    </dgm:pt>
  </dgm:ptLst>
  <dgm:cxnLst>
    <dgm:cxn modelId="{C32CD229-4F43-421F-84F5-90EC291B67BB}" type="presOf" srcId="{A1805C6B-4F58-4BB3-B138-900F2111DA01}" destId="{5AC49820-68D2-2341-B020-075FC6A3B05E}" srcOrd="0" destOrd="0" presId="urn:microsoft.com/office/officeart/2005/8/layout/default#1"/>
    <dgm:cxn modelId="{DEC6AD2B-B2B6-4C63-856F-FBE5FB2266BD}" type="presOf" srcId="{D09AA7BB-3040-4488-94F9-42BBFB866F42}" destId="{3F1F7329-DCC4-5846-AB51-49E63A97A775}" srcOrd="0" destOrd="0" presId="urn:microsoft.com/office/officeart/2005/8/layout/default#1"/>
    <dgm:cxn modelId="{A3B08E2E-FEDE-DE48-B801-B622104DDECF}" srcId="{355F0F0B-5420-4E3E-9A75-7390F0F30CEE}" destId="{A429E2C4-3D6C-A243-8E66-BB5AF19B3E14}" srcOrd="2" destOrd="0" parTransId="{F142626C-EE76-FE4C-BC44-DFCF8E36C99F}" sibTransId="{EABDE558-50B5-164F-A077-4A57D84331D6}"/>
    <dgm:cxn modelId="{41494A61-1F6D-4BC7-9959-C55CEBFE33C1}" type="presOf" srcId="{6EFA9AEE-E6D2-E642-9352-274DCE588D6D}" destId="{4CE5E9C6-0ACB-DC47-ACAD-DEA79444B05A}" srcOrd="0" destOrd="0" presId="urn:microsoft.com/office/officeart/2005/8/layout/default#1"/>
    <dgm:cxn modelId="{B789274E-E61D-447C-A124-5DD5853DDFC4}" type="presOf" srcId="{355F0F0B-5420-4E3E-9A75-7390F0F30CEE}" destId="{E8FD7C8A-22DB-3544-90F1-60BA8614D9D0}" srcOrd="0" destOrd="0" presId="urn:microsoft.com/office/officeart/2005/8/layout/default#1"/>
    <dgm:cxn modelId="{090B8F55-D8CB-BE4F-9C90-E42C855BB4A3}" srcId="{355F0F0B-5420-4E3E-9A75-7390F0F30CEE}" destId="{C94A5919-F923-DA4B-BED5-2C7BCCC5D5E8}" srcOrd="1" destOrd="0" parTransId="{360855D7-D003-1F4A-93A1-5234DA2FF6E7}" sibTransId="{008989A4-F749-1D45-A922-3D463F9EFF25}"/>
    <dgm:cxn modelId="{676BC676-08CE-EC41-9E26-188E32E3CAB9}" srcId="{355F0F0B-5420-4E3E-9A75-7390F0F30CEE}" destId="{6EFA9AEE-E6D2-E642-9352-274DCE588D6D}" srcOrd="0" destOrd="0" parTransId="{A0BB92F4-2325-9F41-A18B-868D5B46077F}" sibTransId="{51572EB1-704A-FE45-97FD-7393FB5603D9}"/>
    <dgm:cxn modelId="{EE7CD277-4560-42B7-B95F-E667E3BAC752}" srcId="{355F0F0B-5420-4E3E-9A75-7390F0F30CEE}" destId="{A1805C6B-4F58-4BB3-B138-900F2111DA01}" srcOrd="3" destOrd="0" parTransId="{39C0C453-1D08-4D26-8FEC-27147EF768CE}" sibTransId="{E9A050E0-1E78-4FE2-811D-88D0E67B840D}"/>
    <dgm:cxn modelId="{1C2F65A8-CC3A-4B20-9D7F-D4285D957DF4}" srcId="{355F0F0B-5420-4E3E-9A75-7390F0F30CEE}" destId="{8466FCF2-0530-4B4A-A3F5-EEEF45B112C3}" srcOrd="6" destOrd="0" parTransId="{D7434098-73B5-4727-B2D4-8F0B0D237F82}" sibTransId="{73B9C80A-29A2-49F6-B260-B8FD96AAEFB8}"/>
    <dgm:cxn modelId="{D8D84AAE-5047-4556-B81A-B13B07054856}" type="presOf" srcId="{8466FCF2-0530-4B4A-A3F5-EEEF45B112C3}" destId="{BDB5CDA3-1DC3-2E4E-9D40-3B1810B5CD1E}" srcOrd="0" destOrd="0" presId="urn:microsoft.com/office/officeart/2005/8/layout/default#1"/>
    <dgm:cxn modelId="{20E321BE-6A85-4042-AF96-9BFC17A87D6B}" type="presOf" srcId="{700931DD-A597-F84F-8AB4-F12D6E14A28D}" destId="{8B11EAD3-04AC-6B45-A21F-05F186D7F0F8}" srcOrd="0" destOrd="0" presId="urn:microsoft.com/office/officeart/2005/8/layout/default#1"/>
    <dgm:cxn modelId="{D8AA9DC2-1538-5642-B73D-FB8735960272}" srcId="{355F0F0B-5420-4E3E-9A75-7390F0F30CEE}" destId="{700931DD-A597-F84F-8AB4-F12D6E14A28D}" srcOrd="5" destOrd="0" parTransId="{5C1A8B23-B797-0643-929A-9F0918174A95}" sibTransId="{095F39C0-8B9B-1940-BFC4-EBAC64C43917}"/>
    <dgm:cxn modelId="{196BA8D0-62E7-4E41-ABFD-378FDA1F81F0}" type="presOf" srcId="{A429E2C4-3D6C-A243-8E66-BB5AF19B3E14}" destId="{33741845-CD33-5E45-96D0-77B09EF4859F}" srcOrd="0" destOrd="0" presId="urn:microsoft.com/office/officeart/2005/8/layout/default#1"/>
    <dgm:cxn modelId="{5E81A7DA-7EE4-4A56-A47A-65D6FDC2C92F}" srcId="{355F0F0B-5420-4E3E-9A75-7390F0F30CEE}" destId="{D09AA7BB-3040-4488-94F9-42BBFB866F42}" srcOrd="4" destOrd="0" parTransId="{EFF21461-35A9-4345-A2AE-B46075502232}" sibTransId="{6122F980-21F1-4693-8AB8-2AD36B080373}"/>
    <dgm:cxn modelId="{56E4C5FA-021A-4C0F-8B2C-1DFFC3EF67FE}" type="presOf" srcId="{C94A5919-F923-DA4B-BED5-2C7BCCC5D5E8}" destId="{71EEB86F-F6F9-4947-8A15-4D30C9BACBAA}" srcOrd="0" destOrd="0" presId="urn:microsoft.com/office/officeart/2005/8/layout/default#1"/>
    <dgm:cxn modelId="{6138156F-27D2-4E89-B3B9-64307C5C9FAB}" type="presParOf" srcId="{E8FD7C8A-22DB-3544-90F1-60BA8614D9D0}" destId="{4CE5E9C6-0ACB-DC47-ACAD-DEA79444B05A}" srcOrd="0" destOrd="0" presId="urn:microsoft.com/office/officeart/2005/8/layout/default#1"/>
    <dgm:cxn modelId="{A11F0493-0A78-44A8-9D08-F8B5DF25328C}" type="presParOf" srcId="{E8FD7C8A-22DB-3544-90F1-60BA8614D9D0}" destId="{4BF8ACD1-3BAA-2C49-A7CC-B79BB4F64260}" srcOrd="1" destOrd="0" presId="urn:microsoft.com/office/officeart/2005/8/layout/default#1"/>
    <dgm:cxn modelId="{A48D83E5-D54A-484F-8EEB-E8154337C0B2}" type="presParOf" srcId="{E8FD7C8A-22DB-3544-90F1-60BA8614D9D0}" destId="{71EEB86F-F6F9-4947-8A15-4D30C9BACBAA}" srcOrd="2" destOrd="0" presId="urn:microsoft.com/office/officeart/2005/8/layout/default#1"/>
    <dgm:cxn modelId="{7CA34F39-E894-43B8-B6A5-FAF3C2065CBE}" type="presParOf" srcId="{E8FD7C8A-22DB-3544-90F1-60BA8614D9D0}" destId="{411C5C44-DBB1-0B44-B94A-5B5444A8FA28}" srcOrd="3" destOrd="0" presId="urn:microsoft.com/office/officeart/2005/8/layout/default#1"/>
    <dgm:cxn modelId="{0E4E88A3-122E-43B9-A3EC-072A61FB242A}" type="presParOf" srcId="{E8FD7C8A-22DB-3544-90F1-60BA8614D9D0}" destId="{33741845-CD33-5E45-96D0-77B09EF4859F}" srcOrd="4" destOrd="0" presId="urn:microsoft.com/office/officeart/2005/8/layout/default#1"/>
    <dgm:cxn modelId="{003684F6-1B8F-48FF-9CA7-4EF884F16419}" type="presParOf" srcId="{E8FD7C8A-22DB-3544-90F1-60BA8614D9D0}" destId="{2B12CCD5-B7A9-5F40-B115-E1BD4A6E9925}" srcOrd="5" destOrd="0" presId="urn:microsoft.com/office/officeart/2005/8/layout/default#1"/>
    <dgm:cxn modelId="{83F16B14-0DBB-412B-8D57-04B201CA8745}" type="presParOf" srcId="{E8FD7C8A-22DB-3544-90F1-60BA8614D9D0}" destId="{5AC49820-68D2-2341-B020-075FC6A3B05E}" srcOrd="6" destOrd="0" presId="urn:microsoft.com/office/officeart/2005/8/layout/default#1"/>
    <dgm:cxn modelId="{FBEE41E1-6C96-4882-B330-D4F46FE6FB25}" type="presParOf" srcId="{E8FD7C8A-22DB-3544-90F1-60BA8614D9D0}" destId="{9F815008-70D0-0448-99BF-9ECE54D27CA2}" srcOrd="7" destOrd="0" presId="urn:microsoft.com/office/officeart/2005/8/layout/default#1"/>
    <dgm:cxn modelId="{F4A8670E-10EC-44D2-942E-AF8390869471}" type="presParOf" srcId="{E8FD7C8A-22DB-3544-90F1-60BA8614D9D0}" destId="{3F1F7329-DCC4-5846-AB51-49E63A97A775}" srcOrd="8" destOrd="0" presId="urn:microsoft.com/office/officeart/2005/8/layout/default#1"/>
    <dgm:cxn modelId="{AD20A854-A439-40CE-A5C5-860F0A657543}" type="presParOf" srcId="{E8FD7C8A-22DB-3544-90F1-60BA8614D9D0}" destId="{69040127-75F1-7346-8634-EC8023EB1383}" srcOrd="9" destOrd="0" presId="urn:microsoft.com/office/officeart/2005/8/layout/default#1"/>
    <dgm:cxn modelId="{16F9FE40-DDB7-410B-8A8D-588E04987FDF}" type="presParOf" srcId="{E8FD7C8A-22DB-3544-90F1-60BA8614D9D0}" destId="{8B11EAD3-04AC-6B45-A21F-05F186D7F0F8}" srcOrd="10" destOrd="0" presId="urn:microsoft.com/office/officeart/2005/8/layout/default#1"/>
    <dgm:cxn modelId="{92703B3E-DBF0-4B3C-A8A7-ECD20ED1C51F}" type="presParOf" srcId="{E8FD7C8A-22DB-3544-90F1-60BA8614D9D0}" destId="{481CC619-AE2A-3A4F-8903-DA89293B2CDE}" srcOrd="11" destOrd="0" presId="urn:microsoft.com/office/officeart/2005/8/layout/default#1"/>
    <dgm:cxn modelId="{971269DB-B71E-404C-B4B0-5D6A0DBE3AF4}" type="presParOf" srcId="{E8FD7C8A-22DB-3544-90F1-60BA8614D9D0}" destId="{BDB5CDA3-1DC3-2E4E-9D40-3B1810B5CD1E}" srcOrd="12" destOrd="0" presId="urn:microsoft.com/office/officeart/2005/8/layout/default#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CD8C366-EAED-49FB-AB6C-16F66198859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CB77ABA-BB99-47E6-A836-1596C81A4ADD}">
      <dgm:prSet/>
      <dgm:spPr/>
      <dgm:t>
        <a:bodyPr/>
        <a:lstStyle/>
        <a:p>
          <a:pPr rtl="0"/>
          <a:r>
            <a:rPr lang="en-US" b="1" dirty="0"/>
            <a:t>Questions? Comments?</a:t>
          </a:r>
        </a:p>
      </dgm:t>
    </dgm:pt>
    <dgm:pt modelId="{556F3052-177C-422F-B14B-8D948AA7AE01}" type="parTrans" cxnId="{A3F9645E-5E22-460A-BB5A-516450271340}">
      <dgm:prSet/>
      <dgm:spPr/>
      <dgm:t>
        <a:bodyPr/>
        <a:lstStyle/>
        <a:p>
          <a:endParaRPr lang="en-US"/>
        </a:p>
      </dgm:t>
    </dgm:pt>
    <dgm:pt modelId="{BD57C665-D329-44FF-B78C-4DFE3C1A5038}" type="sibTrans" cxnId="{A3F9645E-5E22-460A-BB5A-516450271340}">
      <dgm:prSet/>
      <dgm:spPr/>
      <dgm:t>
        <a:bodyPr/>
        <a:lstStyle/>
        <a:p>
          <a:endParaRPr lang="en-US"/>
        </a:p>
      </dgm:t>
    </dgm:pt>
    <dgm:pt modelId="{4361542E-C5E0-46E7-B4F5-0D0E170D869B}" type="pres">
      <dgm:prSet presAssocID="{FCD8C366-EAED-49FB-AB6C-16F66198859F}" presName="linear" presStyleCnt="0">
        <dgm:presLayoutVars>
          <dgm:animLvl val="lvl"/>
          <dgm:resizeHandles val="exact"/>
        </dgm:presLayoutVars>
      </dgm:prSet>
      <dgm:spPr/>
    </dgm:pt>
    <dgm:pt modelId="{A822A70B-6058-460B-8C9F-FFE2A6807289}" type="pres">
      <dgm:prSet presAssocID="{DCB77ABA-BB99-47E6-A836-1596C81A4ADD}" presName="parentText" presStyleLbl="node1" presStyleIdx="0" presStyleCnt="1" custLinFactY="66489" custLinFactNeighborX="-40000" custLinFactNeighborY="100000">
        <dgm:presLayoutVars>
          <dgm:chMax val="0"/>
          <dgm:bulletEnabled val="1"/>
        </dgm:presLayoutVars>
      </dgm:prSet>
      <dgm:spPr/>
    </dgm:pt>
  </dgm:ptLst>
  <dgm:cxnLst>
    <dgm:cxn modelId="{A3F9645E-5E22-460A-BB5A-516450271340}" srcId="{FCD8C366-EAED-49FB-AB6C-16F66198859F}" destId="{DCB77ABA-BB99-47E6-A836-1596C81A4ADD}" srcOrd="0" destOrd="0" parTransId="{556F3052-177C-422F-B14B-8D948AA7AE01}" sibTransId="{BD57C665-D329-44FF-B78C-4DFE3C1A5038}"/>
    <dgm:cxn modelId="{2C7EBD92-08DE-4DB4-8020-24C575277B56}" type="presOf" srcId="{FCD8C366-EAED-49FB-AB6C-16F66198859F}" destId="{4361542E-C5E0-46E7-B4F5-0D0E170D869B}" srcOrd="0" destOrd="0" presId="urn:microsoft.com/office/officeart/2005/8/layout/vList2"/>
    <dgm:cxn modelId="{F120C0CC-2405-4834-B479-F40E848116F9}" type="presOf" srcId="{DCB77ABA-BB99-47E6-A836-1596C81A4ADD}" destId="{A822A70B-6058-460B-8C9F-FFE2A6807289}" srcOrd="0" destOrd="0" presId="urn:microsoft.com/office/officeart/2005/8/layout/vList2"/>
    <dgm:cxn modelId="{A09C122C-7ACB-445C-AEDD-BAF0491CF1DE}" type="presParOf" srcId="{4361542E-C5E0-46E7-B4F5-0D0E170D869B}" destId="{A822A70B-6058-460B-8C9F-FFE2A680728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3247B7-4608-40B3-B9C0-C0B2AFA6599A}" type="doc">
      <dgm:prSet loTypeId="urn:microsoft.com/office/officeart/2005/8/layout/venn2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FFA0F21-E983-431B-820B-18C69D9F6C32}">
      <dgm:prSet phldrT="[Text]" custT="1"/>
      <dgm:spPr/>
      <dgm:t>
        <a:bodyPr lIns="0" tIns="0" rIns="0" bIns="0"/>
        <a:lstStyle/>
        <a:p>
          <a:r>
            <a:rPr lang="en-US" sz="1800" b="0" dirty="0">
              <a:latin typeface="Calibri" pitchFamily="34" charset="0"/>
            </a:rPr>
            <a:t>Community</a:t>
          </a:r>
        </a:p>
      </dgm:t>
    </dgm:pt>
    <dgm:pt modelId="{90D60DD3-74A2-49A8-8E2F-18537E458909}" type="parTrans" cxnId="{A884E4B1-5451-44E8-87DD-DB8C3480C992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DA3CAB91-7CDD-400F-9782-06CB130D7A0D}" type="sibTrans" cxnId="{A884E4B1-5451-44E8-87DD-DB8C3480C992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94D570CD-182F-43BD-BEA6-5777F8191A03}">
      <dgm:prSet phldrT="[Text]" custT="1"/>
      <dgm:spPr/>
      <dgm:t>
        <a:bodyPr lIns="0" tIns="0" rIns="0" bIns="0" anchor="ctr" anchorCtr="0"/>
        <a:lstStyle/>
        <a:p>
          <a:r>
            <a:rPr lang="en-US" sz="1800" b="0" dirty="0">
              <a:latin typeface="Calibri" pitchFamily="34" charset="0"/>
            </a:rPr>
            <a:t>Individual</a:t>
          </a:r>
        </a:p>
      </dgm:t>
    </dgm:pt>
    <dgm:pt modelId="{E80CB388-09EB-4F92-B766-7CA44427A635}" type="sibTrans" cxnId="{D723BB3C-B3E0-455C-9814-F82DC85246B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EF2B5C5-BECF-4CFA-ABF7-31AEA255971E}" type="parTrans" cxnId="{D723BB3C-B3E0-455C-9814-F82DC85246B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C26B2F0-E5C2-4DD9-9616-E489B6559B95}">
      <dgm:prSet phldrT="[Text]" custT="1"/>
      <dgm:spPr/>
      <dgm:t>
        <a:bodyPr lIns="0" tIns="0" rIns="0" bIns="0"/>
        <a:lstStyle/>
        <a:p>
          <a:r>
            <a:rPr lang="en-US" sz="1800" b="0" dirty="0">
              <a:latin typeface="Calibri" pitchFamily="34" charset="0"/>
            </a:rPr>
            <a:t>Family</a:t>
          </a:r>
        </a:p>
      </dgm:t>
    </dgm:pt>
    <dgm:pt modelId="{C14B290C-7CBC-4980-9BDE-730FD24974C8}" type="sibTrans" cxnId="{B8AB9972-D524-46F3-BA7A-806077A5AEAF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F5E1B5FD-7450-4C8B-9A5B-CE2B602A6A1F}" type="parTrans" cxnId="{B8AB9972-D524-46F3-BA7A-806077A5AEAF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7303F66F-DBCD-4368-9950-72FCD0E585A9}">
      <dgm:prSet phldrT="[Text]" custT="1"/>
      <dgm:spPr/>
      <dgm:t>
        <a:bodyPr lIns="0" tIns="0" rIns="0" bIns="0"/>
        <a:lstStyle/>
        <a:p>
          <a:r>
            <a:rPr lang="en-US" sz="1800" b="0" dirty="0">
              <a:latin typeface="Calibri" pitchFamily="34" charset="0"/>
            </a:rPr>
            <a:t>School</a:t>
          </a:r>
        </a:p>
      </dgm:t>
    </dgm:pt>
    <dgm:pt modelId="{A9A463D5-8699-4D1A-8DF1-A2EF09E9A52E}" type="sibTrans" cxnId="{A55E4572-DCA2-4EA4-B718-03D8731488F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4D1E3042-D8AF-46B1-A9FF-8820A94981AE}" type="parTrans" cxnId="{A55E4572-DCA2-4EA4-B718-03D8731488F4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8A14EE63-25C7-4BCA-AD3B-2B26AF7F5146}" type="pres">
      <dgm:prSet presAssocID="{983247B7-4608-40B3-B9C0-C0B2AFA6599A}" presName="Name0" presStyleCnt="0">
        <dgm:presLayoutVars>
          <dgm:chMax val="7"/>
          <dgm:resizeHandles val="exact"/>
        </dgm:presLayoutVars>
      </dgm:prSet>
      <dgm:spPr/>
    </dgm:pt>
    <dgm:pt modelId="{60E992EF-932B-4494-B30F-6F496B3EF985}" type="pres">
      <dgm:prSet presAssocID="{983247B7-4608-40B3-B9C0-C0B2AFA6599A}" presName="comp1" presStyleCnt="0"/>
      <dgm:spPr/>
    </dgm:pt>
    <dgm:pt modelId="{613884F0-EAD6-4A54-AED0-B1EE68F7F3E9}" type="pres">
      <dgm:prSet presAssocID="{983247B7-4608-40B3-B9C0-C0B2AFA6599A}" presName="circle1" presStyleLbl="node1" presStyleIdx="0" presStyleCnt="4" custScaleY="128540" custLinFactNeighborX="1538" custLinFactNeighborY="-1538"/>
      <dgm:spPr/>
    </dgm:pt>
    <dgm:pt modelId="{2A553A2A-2A07-4E67-B487-92596B574E37}" type="pres">
      <dgm:prSet presAssocID="{983247B7-4608-40B3-B9C0-C0B2AFA6599A}" presName="c1text" presStyleLbl="node1" presStyleIdx="0" presStyleCnt="4">
        <dgm:presLayoutVars>
          <dgm:bulletEnabled val="1"/>
        </dgm:presLayoutVars>
      </dgm:prSet>
      <dgm:spPr/>
    </dgm:pt>
    <dgm:pt modelId="{359AA781-DEBB-4315-A046-90FBE87DF15F}" type="pres">
      <dgm:prSet presAssocID="{983247B7-4608-40B3-B9C0-C0B2AFA6599A}" presName="comp2" presStyleCnt="0"/>
      <dgm:spPr/>
    </dgm:pt>
    <dgm:pt modelId="{43B6F718-6C50-4930-8F93-D7EA25E6BBE1}" type="pres">
      <dgm:prSet presAssocID="{983247B7-4608-40B3-B9C0-C0B2AFA6599A}" presName="circle2" presStyleLbl="node1" presStyleIdx="1" presStyleCnt="4" custScaleY="134448"/>
      <dgm:spPr/>
    </dgm:pt>
    <dgm:pt modelId="{5D2E0F1D-4AA4-4A47-945D-3B273184A54D}" type="pres">
      <dgm:prSet presAssocID="{983247B7-4608-40B3-B9C0-C0B2AFA6599A}" presName="c2text" presStyleLbl="node1" presStyleIdx="1" presStyleCnt="4">
        <dgm:presLayoutVars>
          <dgm:bulletEnabled val="1"/>
        </dgm:presLayoutVars>
      </dgm:prSet>
      <dgm:spPr/>
    </dgm:pt>
    <dgm:pt modelId="{B3FC83E0-A904-413F-9544-54B809820711}" type="pres">
      <dgm:prSet presAssocID="{983247B7-4608-40B3-B9C0-C0B2AFA6599A}" presName="comp3" presStyleCnt="0"/>
      <dgm:spPr/>
    </dgm:pt>
    <dgm:pt modelId="{11421EF5-79F8-4928-94D2-880F3B4AEC47}" type="pres">
      <dgm:prSet presAssocID="{983247B7-4608-40B3-B9C0-C0B2AFA6599A}" presName="circle3" presStyleLbl="node1" presStyleIdx="2" presStyleCnt="4" custScaleY="148644"/>
      <dgm:spPr/>
    </dgm:pt>
    <dgm:pt modelId="{FF5A7788-F6EF-4A24-8083-A403F4E93267}" type="pres">
      <dgm:prSet presAssocID="{983247B7-4608-40B3-B9C0-C0B2AFA6599A}" presName="c3text" presStyleLbl="node1" presStyleIdx="2" presStyleCnt="4">
        <dgm:presLayoutVars>
          <dgm:bulletEnabled val="1"/>
        </dgm:presLayoutVars>
      </dgm:prSet>
      <dgm:spPr/>
    </dgm:pt>
    <dgm:pt modelId="{93881599-A420-4B44-99CD-7A4CE02F4A80}" type="pres">
      <dgm:prSet presAssocID="{983247B7-4608-40B3-B9C0-C0B2AFA6599A}" presName="comp4" presStyleCnt="0"/>
      <dgm:spPr/>
    </dgm:pt>
    <dgm:pt modelId="{E92932D6-80BE-4883-83A4-640F56ACC71C}" type="pres">
      <dgm:prSet presAssocID="{983247B7-4608-40B3-B9C0-C0B2AFA6599A}" presName="circle4" presStyleLbl="node1" presStyleIdx="3" presStyleCnt="4" custScaleX="119318" custScaleY="173775"/>
      <dgm:spPr/>
    </dgm:pt>
    <dgm:pt modelId="{CDCF076B-775E-4896-BC01-7B143D89FAEB}" type="pres">
      <dgm:prSet presAssocID="{983247B7-4608-40B3-B9C0-C0B2AFA6599A}" presName="c4text" presStyleLbl="node1" presStyleIdx="3" presStyleCnt="4">
        <dgm:presLayoutVars>
          <dgm:bulletEnabled val="1"/>
        </dgm:presLayoutVars>
      </dgm:prSet>
      <dgm:spPr/>
    </dgm:pt>
  </dgm:ptLst>
  <dgm:cxnLst>
    <dgm:cxn modelId="{2C5F2D05-E856-4527-9526-D5194E0A7ED5}" type="presOf" srcId="{94D570CD-182F-43BD-BEA6-5777F8191A03}" destId="{CDCF076B-775E-4896-BC01-7B143D89FAEB}" srcOrd="1" destOrd="0" presId="urn:microsoft.com/office/officeart/2005/8/layout/venn2"/>
    <dgm:cxn modelId="{7365BF12-7D44-46E6-B9DC-5FD9837CF1EE}" type="presOf" srcId="{94D570CD-182F-43BD-BEA6-5777F8191A03}" destId="{E92932D6-80BE-4883-83A4-640F56ACC71C}" srcOrd="0" destOrd="0" presId="urn:microsoft.com/office/officeart/2005/8/layout/venn2"/>
    <dgm:cxn modelId="{DCC8C224-A5A9-45E3-8E2A-A8167A676719}" type="presOf" srcId="{7303F66F-DBCD-4368-9950-72FCD0E585A9}" destId="{5D2E0F1D-4AA4-4A47-945D-3B273184A54D}" srcOrd="1" destOrd="0" presId="urn:microsoft.com/office/officeart/2005/8/layout/venn2"/>
    <dgm:cxn modelId="{D723BB3C-B3E0-455C-9814-F82DC85246B1}" srcId="{983247B7-4608-40B3-B9C0-C0B2AFA6599A}" destId="{94D570CD-182F-43BD-BEA6-5777F8191A03}" srcOrd="3" destOrd="0" parTransId="{1EF2B5C5-BECF-4CFA-ABF7-31AEA255971E}" sibTransId="{E80CB388-09EB-4F92-B766-7CA44427A635}"/>
    <dgm:cxn modelId="{A55E4572-DCA2-4EA4-B718-03D8731488F4}" srcId="{983247B7-4608-40B3-B9C0-C0B2AFA6599A}" destId="{7303F66F-DBCD-4368-9950-72FCD0E585A9}" srcOrd="1" destOrd="0" parTransId="{4D1E3042-D8AF-46B1-A9FF-8820A94981AE}" sibTransId="{A9A463D5-8699-4D1A-8DF1-A2EF09E9A52E}"/>
    <dgm:cxn modelId="{B8AB9972-D524-46F3-BA7A-806077A5AEAF}" srcId="{983247B7-4608-40B3-B9C0-C0B2AFA6599A}" destId="{6C26B2F0-E5C2-4DD9-9616-E489B6559B95}" srcOrd="2" destOrd="0" parTransId="{F5E1B5FD-7450-4C8B-9A5B-CE2B602A6A1F}" sibTransId="{C14B290C-7CBC-4980-9BDE-730FD24974C8}"/>
    <dgm:cxn modelId="{5EDB4876-E008-4C34-AC47-EAED4756DA3C}" type="presOf" srcId="{983247B7-4608-40B3-B9C0-C0B2AFA6599A}" destId="{8A14EE63-25C7-4BCA-AD3B-2B26AF7F5146}" srcOrd="0" destOrd="0" presId="urn:microsoft.com/office/officeart/2005/8/layout/venn2"/>
    <dgm:cxn modelId="{BC43457E-6F69-493B-B50B-FBE8991086AB}" type="presOf" srcId="{6C26B2F0-E5C2-4DD9-9616-E489B6559B95}" destId="{11421EF5-79F8-4928-94D2-880F3B4AEC47}" srcOrd="0" destOrd="0" presId="urn:microsoft.com/office/officeart/2005/8/layout/venn2"/>
    <dgm:cxn modelId="{E514B895-09FB-4AD7-8ED0-FC6C7EFBD0EF}" type="presOf" srcId="{6C26B2F0-E5C2-4DD9-9616-E489B6559B95}" destId="{FF5A7788-F6EF-4A24-8083-A403F4E93267}" srcOrd="1" destOrd="0" presId="urn:microsoft.com/office/officeart/2005/8/layout/venn2"/>
    <dgm:cxn modelId="{6695BB9B-9D9F-45B9-B485-30FB50E192B4}" type="presOf" srcId="{1FFA0F21-E983-431B-820B-18C69D9F6C32}" destId="{2A553A2A-2A07-4E67-B487-92596B574E37}" srcOrd="1" destOrd="0" presId="urn:microsoft.com/office/officeart/2005/8/layout/venn2"/>
    <dgm:cxn modelId="{A884E4B1-5451-44E8-87DD-DB8C3480C992}" srcId="{983247B7-4608-40B3-B9C0-C0B2AFA6599A}" destId="{1FFA0F21-E983-431B-820B-18C69D9F6C32}" srcOrd="0" destOrd="0" parTransId="{90D60DD3-74A2-49A8-8E2F-18537E458909}" sibTransId="{DA3CAB91-7CDD-400F-9782-06CB130D7A0D}"/>
    <dgm:cxn modelId="{7864E6B7-1582-4935-88DA-50461C00D302}" type="presOf" srcId="{1FFA0F21-E983-431B-820B-18C69D9F6C32}" destId="{613884F0-EAD6-4A54-AED0-B1EE68F7F3E9}" srcOrd="0" destOrd="0" presId="urn:microsoft.com/office/officeart/2005/8/layout/venn2"/>
    <dgm:cxn modelId="{C78F29D4-F188-452C-BBA6-639FCE1C756B}" type="presOf" srcId="{7303F66F-DBCD-4368-9950-72FCD0E585A9}" destId="{43B6F718-6C50-4930-8F93-D7EA25E6BBE1}" srcOrd="0" destOrd="0" presId="urn:microsoft.com/office/officeart/2005/8/layout/venn2"/>
    <dgm:cxn modelId="{1C09B584-2927-46F3-8060-DD13170E9872}" type="presParOf" srcId="{8A14EE63-25C7-4BCA-AD3B-2B26AF7F5146}" destId="{60E992EF-932B-4494-B30F-6F496B3EF985}" srcOrd="0" destOrd="0" presId="urn:microsoft.com/office/officeart/2005/8/layout/venn2"/>
    <dgm:cxn modelId="{2695886D-BF8A-4070-A488-BEA5C66FF87C}" type="presParOf" srcId="{60E992EF-932B-4494-B30F-6F496B3EF985}" destId="{613884F0-EAD6-4A54-AED0-B1EE68F7F3E9}" srcOrd="0" destOrd="0" presId="urn:microsoft.com/office/officeart/2005/8/layout/venn2"/>
    <dgm:cxn modelId="{7D6F3414-4976-4D3F-9F21-333FADEADBF1}" type="presParOf" srcId="{60E992EF-932B-4494-B30F-6F496B3EF985}" destId="{2A553A2A-2A07-4E67-B487-92596B574E37}" srcOrd="1" destOrd="0" presId="urn:microsoft.com/office/officeart/2005/8/layout/venn2"/>
    <dgm:cxn modelId="{7C959B34-CFC4-49E2-AAA6-01E078A8364F}" type="presParOf" srcId="{8A14EE63-25C7-4BCA-AD3B-2B26AF7F5146}" destId="{359AA781-DEBB-4315-A046-90FBE87DF15F}" srcOrd="1" destOrd="0" presId="urn:microsoft.com/office/officeart/2005/8/layout/venn2"/>
    <dgm:cxn modelId="{1FDED226-6DEF-4180-B137-E7C559DCA6B7}" type="presParOf" srcId="{359AA781-DEBB-4315-A046-90FBE87DF15F}" destId="{43B6F718-6C50-4930-8F93-D7EA25E6BBE1}" srcOrd="0" destOrd="0" presId="urn:microsoft.com/office/officeart/2005/8/layout/venn2"/>
    <dgm:cxn modelId="{7F52200E-9BC5-49F3-ABA5-021F08B7BB13}" type="presParOf" srcId="{359AA781-DEBB-4315-A046-90FBE87DF15F}" destId="{5D2E0F1D-4AA4-4A47-945D-3B273184A54D}" srcOrd="1" destOrd="0" presId="urn:microsoft.com/office/officeart/2005/8/layout/venn2"/>
    <dgm:cxn modelId="{409BFE3B-F452-4207-B12A-7D6C1A80FFAA}" type="presParOf" srcId="{8A14EE63-25C7-4BCA-AD3B-2B26AF7F5146}" destId="{B3FC83E0-A904-413F-9544-54B809820711}" srcOrd="2" destOrd="0" presId="urn:microsoft.com/office/officeart/2005/8/layout/venn2"/>
    <dgm:cxn modelId="{F08253D1-CC1C-4A4C-A001-08ABC545CC8D}" type="presParOf" srcId="{B3FC83E0-A904-413F-9544-54B809820711}" destId="{11421EF5-79F8-4928-94D2-880F3B4AEC47}" srcOrd="0" destOrd="0" presId="urn:microsoft.com/office/officeart/2005/8/layout/venn2"/>
    <dgm:cxn modelId="{5B6136B9-F0A2-4176-9B54-C61D36AA3EF6}" type="presParOf" srcId="{B3FC83E0-A904-413F-9544-54B809820711}" destId="{FF5A7788-F6EF-4A24-8083-A403F4E93267}" srcOrd="1" destOrd="0" presId="urn:microsoft.com/office/officeart/2005/8/layout/venn2"/>
    <dgm:cxn modelId="{3450DA11-0201-46E6-9338-5890B2F79201}" type="presParOf" srcId="{8A14EE63-25C7-4BCA-AD3B-2B26AF7F5146}" destId="{93881599-A420-4B44-99CD-7A4CE02F4A80}" srcOrd="3" destOrd="0" presId="urn:microsoft.com/office/officeart/2005/8/layout/venn2"/>
    <dgm:cxn modelId="{A3EE65FD-E45D-48BC-8326-E0BF330608B5}" type="presParOf" srcId="{93881599-A420-4B44-99CD-7A4CE02F4A80}" destId="{E92932D6-80BE-4883-83A4-640F56ACC71C}" srcOrd="0" destOrd="0" presId="urn:microsoft.com/office/officeart/2005/8/layout/venn2"/>
    <dgm:cxn modelId="{31A992FE-E0C1-404E-AA04-FD084D1587F8}" type="presParOf" srcId="{93881599-A420-4B44-99CD-7A4CE02F4A80}" destId="{CDCF076B-775E-4896-BC01-7B143D89FAE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034AC7-A4E8-4366-8958-7CE80F160FC9}" type="doc">
      <dgm:prSet loTypeId="urn:microsoft.com/office/officeart/2005/8/layout/hierarchy4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902374D-F0FF-432D-84D0-C6CE74085BA6}">
      <dgm:prSet phldrT="[Text]" custT="1"/>
      <dgm:spPr>
        <a:solidFill>
          <a:srgbClr val="F9F951"/>
        </a:solidFill>
        <a:ln>
          <a:solidFill>
            <a:schemeClr val="accent6"/>
          </a:solidFill>
        </a:ln>
      </dgm:spPr>
      <dgm:t>
        <a:bodyPr/>
        <a:lstStyle/>
        <a:p>
          <a:pPr rtl="0"/>
          <a:r>
            <a:rPr lang="en-US" sz="2400" b="1" dirty="0">
              <a:solidFill>
                <a:schemeClr val="tx1"/>
              </a:solidFill>
              <a:latin typeface="Open Sans"/>
              <a:ea typeface="Open Sans"/>
              <a:cs typeface="Open Sans"/>
            </a:rPr>
            <a:t>Surveyed 8</a:t>
          </a:r>
          <a:r>
            <a:rPr lang="en-US" sz="2400" b="1" baseline="30000" dirty="0">
              <a:solidFill>
                <a:schemeClr val="tx1"/>
              </a:solidFill>
              <a:latin typeface="Open Sans"/>
              <a:ea typeface="Open Sans"/>
              <a:cs typeface="Open Sans"/>
            </a:rPr>
            <a:t>th</a:t>
          </a:r>
          <a:r>
            <a:rPr lang="en-US" sz="2400" b="1" dirty="0">
              <a:solidFill>
                <a:schemeClr val="tx1"/>
              </a:solidFill>
              <a:latin typeface="Open Sans"/>
              <a:ea typeface="Open Sans"/>
              <a:cs typeface="Open Sans"/>
            </a:rPr>
            <a:t>, 10</a:t>
          </a:r>
          <a:r>
            <a:rPr lang="en-US" sz="2400" b="1" baseline="30000" dirty="0">
              <a:solidFill>
                <a:schemeClr val="tx1"/>
              </a:solidFill>
              <a:latin typeface="Open Sans"/>
              <a:ea typeface="Open Sans"/>
              <a:cs typeface="Open Sans"/>
            </a:rPr>
            <a:t>th</a:t>
          </a:r>
          <a:r>
            <a:rPr lang="en-US" sz="2400" b="1" dirty="0">
              <a:solidFill>
                <a:schemeClr val="tx1"/>
              </a:solidFill>
              <a:latin typeface="Open Sans"/>
              <a:ea typeface="Open Sans"/>
              <a:cs typeface="Open Sans"/>
            </a:rPr>
            <a:t>, &amp; 12</a:t>
          </a:r>
          <a:r>
            <a:rPr lang="en-US" sz="2400" b="1" baseline="30000" dirty="0">
              <a:solidFill>
                <a:schemeClr val="tx1"/>
              </a:solidFill>
              <a:latin typeface="Open Sans"/>
              <a:ea typeface="Open Sans"/>
              <a:cs typeface="Open Sans"/>
            </a:rPr>
            <a:t>th</a:t>
          </a:r>
          <a:r>
            <a:rPr lang="en-US" sz="2400" b="1" dirty="0">
              <a:solidFill>
                <a:schemeClr val="tx1"/>
              </a:solidFill>
              <a:latin typeface="Open Sans"/>
              <a:ea typeface="Open Sans"/>
              <a:cs typeface="Open Sans"/>
            </a:rPr>
            <a:t> graders in 6 school districts</a:t>
          </a:r>
        </a:p>
      </dgm:t>
    </dgm:pt>
    <dgm:pt modelId="{665978BF-4B08-4150-9285-F3E1AC3424DE}" type="parTrans" cxnId="{2244ACE3-EE54-4293-A45B-FFA58173A816}">
      <dgm:prSet/>
      <dgm:spPr/>
      <dgm:t>
        <a:bodyPr/>
        <a:lstStyle/>
        <a:p>
          <a:endParaRPr lang="en-US"/>
        </a:p>
      </dgm:t>
    </dgm:pt>
    <dgm:pt modelId="{A2DCE579-0B64-4DC5-B373-75139393DACF}" type="sibTrans" cxnId="{2244ACE3-EE54-4293-A45B-FFA58173A816}">
      <dgm:prSet/>
      <dgm:spPr/>
      <dgm:t>
        <a:bodyPr/>
        <a:lstStyle/>
        <a:p>
          <a:endParaRPr lang="en-US"/>
        </a:p>
      </dgm:t>
    </dgm:pt>
    <dgm:pt modelId="{DCADC686-EC87-416C-AED3-2B49EF5BCE20}">
      <dgm:prSet phldrT="[Text]" custT="1"/>
      <dgm:spPr>
        <a:solidFill>
          <a:srgbClr val="F9F951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sz="2800" b="1" dirty="0">
              <a:solidFill>
                <a:schemeClr val="tx1"/>
              </a:solidFill>
              <a:latin typeface="Open Sans"/>
              <a:ea typeface="Open Sans"/>
              <a:cs typeface="Open Sans"/>
            </a:rPr>
            <a:t>N =1,032</a:t>
          </a:r>
        </a:p>
      </dgm:t>
    </dgm:pt>
    <dgm:pt modelId="{A4828CEE-E6AC-42E2-8D51-C9A30293BBD3}" type="parTrans" cxnId="{AAAB6B09-78BE-4447-96D1-880BB36C522D}">
      <dgm:prSet/>
      <dgm:spPr/>
      <dgm:t>
        <a:bodyPr/>
        <a:lstStyle/>
        <a:p>
          <a:endParaRPr lang="en-US"/>
        </a:p>
      </dgm:t>
    </dgm:pt>
    <dgm:pt modelId="{62700B9B-8A65-4C59-8FCA-5F0F11EAE743}" type="sibTrans" cxnId="{AAAB6B09-78BE-4447-96D1-880BB36C522D}">
      <dgm:prSet/>
      <dgm:spPr/>
      <dgm:t>
        <a:bodyPr/>
        <a:lstStyle/>
        <a:p>
          <a:endParaRPr lang="en-US"/>
        </a:p>
      </dgm:t>
    </dgm:pt>
    <dgm:pt modelId="{AABF56F7-864D-4C74-B124-E819BB8E62B2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pPr rtl="0"/>
          <a:r>
            <a:rPr lang="en-US" sz="2400" b="1" dirty="0">
              <a:latin typeface="Open Sans"/>
              <a:ea typeface="Open Sans"/>
              <a:cs typeface="Open Sans"/>
            </a:rPr>
            <a:t>Surveying was conducted in schools in March-May 2021</a:t>
          </a:r>
        </a:p>
      </dgm:t>
    </dgm:pt>
    <dgm:pt modelId="{EDB48C2D-647D-4A99-9399-ACC32D8D4BC7}" type="sibTrans" cxnId="{8F7604FD-3F91-4F37-B251-BDA8FC712F48}">
      <dgm:prSet/>
      <dgm:spPr/>
      <dgm:t>
        <a:bodyPr/>
        <a:lstStyle/>
        <a:p>
          <a:endParaRPr lang="en-US"/>
        </a:p>
      </dgm:t>
    </dgm:pt>
    <dgm:pt modelId="{3A464347-8BBE-4734-89BB-C544640D75D9}" type="parTrans" cxnId="{8F7604FD-3F91-4F37-B251-BDA8FC712F48}">
      <dgm:prSet/>
      <dgm:spPr/>
      <dgm:t>
        <a:bodyPr/>
        <a:lstStyle/>
        <a:p>
          <a:endParaRPr lang="en-US"/>
        </a:p>
      </dgm:t>
    </dgm:pt>
    <dgm:pt modelId="{79288B76-2810-4B2E-BD20-4348823045BF}">
      <dgm:prSet phldrT="[Text]" phldr="0" custT="1"/>
      <dgm:spPr>
        <a:solidFill>
          <a:srgbClr val="F9F951"/>
        </a:solidFill>
        <a:ln>
          <a:solidFill>
            <a:schemeClr val="accent6"/>
          </a:solidFill>
        </a:ln>
      </dgm:spPr>
      <dgm:t>
        <a:bodyPr/>
        <a:lstStyle/>
        <a:p>
          <a:pPr rtl="0"/>
          <a:r>
            <a:rPr lang="en-US" sz="2000" b="1" dirty="0">
              <a:solidFill>
                <a:schemeClr val="tx1"/>
              </a:solidFill>
              <a:latin typeface="Open Sans"/>
              <a:ea typeface="Open Sans"/>
              <a:cs typeface="Open Sans"/>
            </a:rPr>
            <a:t>Following info comes from a selection from the 50+ questions asked</a:t>
          </a:r>
        </a:p>
      </dgm:t>
    </dgm:pt>
    <dgm:pt modelId="{50F7D496-5801-4759-9A8C-F126BF6E4181}" type="parTrans" cxnId="{C7F17AD1-E11A-457A-80EE-103DB10F2585}">
      <dgm:prSet/>
      <dgm:spPr/>
      <dgm:t>
        <a:bodyPr/>
        <a:lstStyle/>
        <a:p>
          <a:endParaRPr lang="en-US"/>
        </a:p>
      </dgm:t>
    </dgm:pt>
    <dgm:pt modelId="{473DD0D4-2383-4EB7-8B40-127EA63A8B7E}" type="sibTrans" cxnId="{C7F17AD1-E11A-457A-80EE-103DB10F2585}">
      <dgm:prSet/>
      <dgm:spPr/>
      <dgm:t>
        <a:bodyPr/>
        <a:lstStyle/>
        <a:p>
          <a:endParaRPr lang="en-US"/>
        </a:p>
      </dgm:t>
    </dgm:pt>
    <dgm:pt modelId="{8EFB130B-2764-4A2A-807B-E8A41A585266}" type="pres">
      <dgm:prSet presAssocID="{EA034AC7-A4E8-4366-8958-7CE80F160FC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0DE3F1-ED11-40D5-A678-2137D3A58B05}" type="pres">
      <dgm:prSet presAssocID="{AABF56F7-864D-4C74-B124-E819BB8E62B2}" presName="vertOne" presStyleCnt="0"/>
      <dgm:spPr/>
    </dgm:pt>
    <dgm:pt modelId="{26F0C141-685F-4BF4-9399-6D776714B1DA}" type="pres">
      <dgm:prSet presAssocID="{AABF56F7-864D-4C74-B124-E819BB8E62B2}" presName="txOne" presStyleLbl="node0" presStyleIdx="0" presStyleCnt="1" custScaleX="54229" custScaleY="100984" custLinFactY="100000" custLinFactNeighborX="17648" custLinFactNeighborY="100546">
        <dgm:presLayoutVars>
          <dgm:chPref val="3"/>
        </dgm:presLayoutVars>
      </dgm:prSet>
      <dgm:spPr/>
    </dgm:pt>
    <dgm:pt modelId="{39CBF2ED-C9FE-4ACD-93C6-C7CEA9F5620A}" type="pres">
      <dgm:prSet presAssocID="{AABF56F7-864D-4C74-B124-E819BB8E62B2}" presName="parTransOne" presStyleCnt="0"/>
      <dgm:spPr/>
    </dgm:pt>
    <dgm:pt modelId="{8B45DA8C-EC28-4B32-B754-C8849C01BAF9}" type="pres">
      <dgm:prSet presAssocID="{AABF56F7-864D-4C74-B124-E819BB8E62B2}" presName="horzOne" presStyleCnt="0"/>
      <dgm:spPr/>
    </dgm:pt>
    <dgm:pt modelId="{654F1BD9-BBFF-46D9-A264-676614C7647F}" type="pres">
      <dgm:prSet presAssocID="{4902374D-F0FF-432D-84D0-C6CE74085BA6}" presName="vertTwo" presStyleCnt="0"/>
      <dgm:spPr/>
    </dgm:pt>
    <dgm:pt modelId="{B0A0DFE7-02A3-41E5-A5BE-45743EC4818E}" type="pres">
      <dgm:prSet presAssocID="{4902374D-F0FF-432D-84D0-C6CE74085BA6}" presName="txTwo" presStyleLbl="node2" presStyleIdx="0" presStyleCnt="3" custLinFactY="-8089" custLinFactNeighborX="993" custLinFactNeighborY="-100000">
        <dgm:presLayoutVars>
          <dgm:chPref val="3"/>
        </dgm:presLayoutVars>
      </dgm:prSet>
      <dgm:spPr/>
    </dgm:pt>
    <dgm:pt modelId="{854AB7B9-4995-4FCF-84C2-EAD67E7CE88A}" type="pres">
      <dgm:prSet presAssocID="{4902374D-F0FF-432D-84D0-C6CE74085BA6}" presName="horzTwo" presStyleCnt="0"/>
      <dgm:spPr/>
    </dgm:pt>
    <dgm:pt modelId="{36196B8B-21F0-4E39-9296-39C540699EC4}" type="pres">
      <dgm:prSet presAssocID="{A2DCE579-0B64-4DC5-B373-75139393DACF}" presName="sibSpaceTwo" presStyleCnt="0"/>
      <dgm:spPr/>
    </dgm:pt>
    <dgm:pt modelId="{550A91A1-1E73-4573-81C5-2A6F013DA31C}" type="pres">
      <dgm:prSet presAssocID="{DCADC686-EC87-416C-AED3-2B49EF5BCE20}" presName="vertTwo" presStyleCnt="0"/>
      <dgm:spPr/>
    </dgm:pt>
    <dgm:pt modelId="{41E2C183-8735-4678-946A-590E3677CD0A}" type="pres">
      <dgm:prSet presAssocID="{DCADC686-EC87-416C-AED3-2B49EF5BCE20}" presName="txTwo" presStyleLbl="node2" presStyleIdx="1" presStyleCnt="3" custLinFactY="-7804" custLinFactNeighborX="-18" custLinFactNeighborY="-100000">
        <dgm:presLayoutVars>
          <dgm:chPref val="3"/>
        </dgm:presLayoutVars>
      </dgm:prSet>
      <dgm:spPr/>
    </dgm:pt>
    <dgm:pt modelId="{6C62BC56-3922-4FBD-8941-18A7BEA442CA}" type="pres">
      <dgm:prSet presAssocID="{DCADC686-EC87-416C-AED3-2B49EF5BCE20}" presName="horzTwo" presStyleCnt="0"/>
      <dgm:spPr/>
    </dgm:pt>
    <dgm:pt modelId="{327B76CA-5C88-461E-A1C9-A1B783FEA682}" type="pres">
      <dgm:prSet presAssocID="{62700B9B-8A65-4C59-8FCA-5F0F11EAE743}" presName="sibSpaceTwo" presStyleCnt="0"/>
      <dgm:spPr/>
    </dgm:pt>
    <dgm:pt modelId="{B6D755FC-7F50-440E-B383-2727A4DE6800}" type="pres">
      <dgm:prSet presAssocID="{79288B76-2810-4B2E-BD20-4348823045BF}" presName="vertTwo" presStyleCnt="0"/>
      <dgm:spPr/>
    </dgm:pt>
    <dgm:pt modelId="{6FE6CCD9-2D90-4B0D-BB31-30256F9CC537}" type="pres">
      <dgm:prSet presAssocID="{79288B76-2810-4B2E-BD20-4348823045BF}" presName="txTwo" presStyleLbl="node2" presStyleIdx="2" presStyleCnt="3" custLinFactY="-7840" custLinFactNeighborX="-2742" custLinFactNeighborY="-100000">
        <dgm:presLayoutVars>
          <dgm:chPref val="3"/>
        </dgm:presLayoutVars>
      </dgm:prSet>
      <dgm:spPr/>
    </dgm:pt>
    <dgm:pt modelId="{E34E4083-97A0-447A-B3CE-013A2156BD8A}" type="pres">
      <dgm:prSet presAssocID="{79288B76-2810-4B2E-BD20-4348823045BF}" presName="horzTwo" presStyleCnt="0"/>
      <dgm:spPr/>
    </dgm:pt>
  </dgm:ptLst>
  <dgm:cxnLst>
    <dgm:cxn modelId="{AAAB6B09-78BE-4447-96D1-880BB36C522D}" srcId="{AABF56F7-864D-4C74-B124-E819BB8E62B2}" destId="{DCADC686-EC87-416C-AED3-2B49EF5BCE20}" srcOrd="1" destOrd="0" parTransId="{A4828CEE-E6AC-42E2-8D51-C9A30293BBD3}" sibTransId="{62700B9B-8A65-4C59-8FCA-5F0F11EAE743}"/>
    <dgm:cxn modelId="{7B2E9B62-1655-4942-BAD6-7BCB44FC1E40}" type="presOf" srcId="{DCADC686-EC87-416C-AED3-2B49EF5BCE20}" destId="{41E2C183-8735-4678-946A-590E3677CD0A}" srcOrd="0" destOrd="0" presId="urn:microsoft.com/office/officeart/2005/8/layout/hierarchy4"/>
    <dgm:cxn modelId="{0D6FDA7E-6377-46A8-B50B-AD28B9BCBE6E}" type="presOf" srcId="{AABF56F7-864D-4C74-B124-E819BB8E62B2}" destId="{26F0C141-685F-4BF4-9399-6D776714B1DA}" srcOrd="0" destOrd="0" presId="urn:microsoft.com/office/officeart/2005/8/layout/hierarchy4"/>
    <dgm:cxn modelId="{994CAF80-B549-43D1-AF75-C21A70052E0B}" type="presOf" srcId="{EA034AC7-A4E8-4366-8958-7CE80F160FC9}" destId="{8EFB130B-2764-4A2A-807B-E8A41A585266}" srcOrd="0" destOrd="0" presId="urn:microsoft.com/office/officeart/2005/8/layout/hierarchy4"/>
    <dgm:cxn modelId="{29CD3590-4AFD-4BBC-8887-0665C8102356}" type="presOf" srcId="{4902374D-F0FF-432D-84D0-C6CE74085BA6}" destId="{B0A0DFE7-02A3-41E5-A5BE-45743EC4818E}" srcOrd="0" destOrd="0" presId="urn:microsoft.com/office/officeart/2005/8/layout/hierarchy4"/>
    <dgm:cxn modelId="{C7F17AD1-E11A-457A-80EE-103DB10F2585}" srcId="{AABF56F7-864D-4C74-B124-E819BB8E62B2}" destId="{79288B76-2810-4B2E-BD20-4348823045BF}" srcOrd="2" destOrd="0" parTransId="{50F7D496-5801-4759-9A8C-F126BF6E4181}" sibTransId="{473DD0D4-2383-4EB7-8B40-127EA63A8B7E}"/>
    <dgm:cxn modelId="{2F95E5D7-B5AA-41A5-8657-F45227B80209}" type="presOf" srcId="{79288B76-2810-4B2E-BD20-4348823045BF}" destId="{6FE6CCD9-2D90-4B0D-BB31-30256F9CC537}" srcOrd="0" destOrd="0" presId="urn:microsoft.com/office/officeart/2005/8/layout/hierarchy4"/>
    <dgm:cxn modelId="{2244ACE3-EE54-4293-A45B-FFA58173A816}" srcId="{AABF56F7-864D-4C74-B124-E819BB8E62B2}" destId="{4902374D-F0FF-432D-84D0-C6CE74085BA6}" srcOrd="0" destOrd="0" parTransId="{665978BF-4B08-4150-9285-F3E1AC3424DE}" sibTransId="{A2DCE579-0B64-4DC5-B373-75139393DACF}"/>
    <dgm:cxn modelId="{8F7604FD-3F91-4F37-B251-BDA8FC712F48}" srcId="{EA034AC7-A4E8-4366-8958-7CE80F160FC9}" destId="{AABF56F7-864D-4C74-B124-E819BB8E62B2}" srcOrd="0" destOrd="0" parTransId="{3A464347-8BBE-4734-89BB-C544640D75D9}" sibTransId="{EDB48C2D-647D-4A99-9399-ACC32D8D4BC7}"/>
    <dgm:cxn modelId="{ACB61802-FACF-4560-9136-B0B76508581A}" type="presParOf" srcId="{8EFB130B-2764-4A2A-807B-E8A41A585266}" destId="{6B0DE3F1-ED11-40D5-A678-2137D3A58B05}" srcOrd="0" destOrd="0" presId="urn:microsoft.com/office/officeart/2005/8/layout/hierarchy4"/>
    <dgm:cxn modelId="{EBE88D4D-F2EA-4EF4-8C28-3BDCB503B001}" type="presParOf" srcId="{6B0DE3F1-ED11-40D5-A678-2137D3A58B05}" destId="{26F0C141-685F-4BF4-9399-6D776714B1DA}" srcOrd="0" destOrd="0" presId="urn:microsoft.com/office/officeart/2005/8/layout/hierarchy4"/>
    <dgm:cxn modelId="{D64E1698-16D7-42AB-BF48-EA14EE045E6B}" type="presParOf" srcId="{6B0DE3F1-ED11-40D5-A678-2137D3A58B05}" destId="{39CBF2ED-C9FE-4ACD-93C6-C7CEA9F5620A}" srcOrd="1" destOrd="0" presId="urn:microsoft.com/office/officeart/2005/8/layout/hierarchy4"/>
    <dgm:cxn modelId="{C2078217-46FF-4FDE-AFC5-AA11FC412681}" type="presParOf" srcId="{6B0DE3F1-ED11-40D5-A678-2137D3A58B05}" destId="{8B45DA8C-EC28-4B32-B754-C8849C01BAF9}" srcOrd="2" destOrd="0" presId="urn:microsoft.com/office/officeart/2005/8/layout/hierarchy4"/>
    <dgm:cxn modelId="{D0727B7A-E0A8-424F-9A92-D1286FB64D9C}" type="presParOf" srcId="{8B45DA8C-EC28-4B32-B754-C8849C01BAF9}" destId="{654F1BD9-BBFF-46D9-A264-676614C7647F}" srcOrd="0" destOrd="0" presId="urn:microsoft.com/office/officeart/2005/8/layout/hierarchy4"/>
    <dgm:cxn modelId="{74249BD8-ACB9-4E91-8D95-31482DEE18B8}" type="presParOf" srcId="{654F1BD9-BBFF-46D9-A264-676614C7647F}" destId="{B0A0DFE7-02A3-41E5-A5BE-45743EC4818E}" srcOrd="0" destOrd="0" presId="urn:microsoft.com/office/officeart/2005/8/layout/hierarchy4"/>
    <dgm:cxn modelId="{049EE20A-2438-4FDA-8F0B-EED58E88DE8A}" type="presParOf" srcId="{654F1BD9-BBFF-46D9-A264-676614C7647F}" destId="{854AB7B9-4995-4FCF-84C2-EAD67E7CE88A}" srcOrd="1" destOrd="0" presId="urn:microsoft.com/office/officeart/2005/8/layout/hierarchy4"/>
    <dgm:cxn modelId="{93ADB53B-989A-4647-A17B-B80366B6D392}" type="presParOf" srcId="{8B45DA8C-EC28-4B32-B754-C8849C01BAF9}" destId="{36196B8B-21F0-4E39-9296-39C540699EC4}" srcOrd="1" destOrd="0" presId="urn:microsoft.com/office/officeart/2005/8/layout/hierarchy4"/>
    <dgm:cxn modelId="{40155577-10E9-4DCB-B7AF-6F05E8BFEECC}" type="presParOf" srcId="{8B45DA8C-EC28-4B32-B754-C8849C01BAF9}" destId="{550A91A1-1E73-4573-81C5-2A6F013DA31C}" srcOrd="2" destOrd="0" presId="urn:microsoft.com/office/officeart/2005/8/layout/hierarchy4"/>
    <dgm:cxn modelId="{8759A825-F9FB-49D1-8D89-1740EBA4CE18}" type="presParOf" srcId="{550A91A1-1E73-4573-81C5-2A6F013DA31C}" destId="{41E2C183-8735-4678-946A-590E3677CD0A}" srcOrd="0" destOrd="0" presId="urn:microsoft.com/office/officeart/2005/8/layout/hierarchy4"/>
    <dgm:cxn modelId="{320BAEB0-85BE-4A1A-8054-E32B83152F9D}" type="presParOf" srcId="{550A91A1-1E73-4573-81C5-2A6F013DA31C}" destId="{6C62BC56-3922-4FBD-8941-18A7BEA442CA}" srcOrd="1" destOrd="0" presId="urn:microsoft.com/office/officeart/2005/8/layout/hierarchy4"/>
    <dgm:cxn modelId="{B23C19A1-943F-47ED-B848-ED0684C5BAEF}" type="presParOf" srcId="{8B45DA8C-EC28-4B32-B754-C8849C01BAF9}" destId="{327B76CA-5C88-461E-A1C9-A1B783FEA682}" srcOrd="3" destOrd="0" presId="urn:microsoft.com/office/officeart/2005/8/layout/hierarchy4"/>
    <dgm:cxn modelId="{B1C979F0-9211-4C22-9090-4C62AB1A4E5E}" type="presParOf" srcId="{8B45DA8C-EC28-4B32-B754-C8849C01BAF9}" destId="{B6D755FC-7F50-440E-B383-2727A4DE6800}" srcOrd="4" destOrd="0" presId="urn:microsoft.com/office/officeart/2005/8/layout/hierarchy4"/>
    <dgm:cxn modelId="{B858C91C-2096-4801-9D47-9AC77E7812B5}" type="presParOf" srcId="{B6D755FC-7F50-440E-B383-2727A4DE6800}" destId="{6FE6CCD9-2D90-4B0D-BB31-30256F9CC537}" srcOrd="0" destOrd="0" presId="urn:microsoft.com/office/officeart/2005/8/layout/hierarchy4"/>
    <dgm:cxn modelId="{6164383D-5763-4CE6-A460-45B14D953699}" type="presParOf" srcId="{B6D755FC-7F50-440E-B383-2727A4DE6800}" destId="{E34E4083-97A0-447A-B3CE-013A2156BD8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034AC7-A4E8-4366-8958-7CE80F160FC9}" type="doc">
      <dgm:prSet loTypeId="urn:microsoft.com/office/officeart/2005/8/layout/hierarchy4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902374D-F0FF-432D-84D0-C6CE74085BA6}">
      <dgm:prSet phldrT="[Text]" custT="1"/>
      <dgm:spPr>
        <a:solidFill>
          <a:srgbClr val="F9F951"/>
        </a:solidFill>
        <a:ln>
          <a:solidFill>
            <a:schemeClr val="accent6"/>
          </a:solidFill>
        </a:ln>
      </dgm:spPr>
      <dgm:t>
        <a:bodyPr/>
        <a:lstStyle/>
        <a:p>
          <a:pPr rtl="0"/>
          <a:r>
            <a:rPr lang="en-US" sz="2400" b="1" dirty="0">
              <a:solidFill>
                <a:schemeClr val="tx1"/>
              </a:solidFill>
              <a:latin typeface="Open Sans"/>
              <a:ea typeface="Open Sans"/>
              <a:cs typeface="Open Sans"/>
            </a:rPr>
            <a:t>Parents of Quaboag Hills schools, 6th-12th grade</a:t>
          </a:r>
        </a:p>
      </dgm:t>
    </dgm:pt>
    <dgm:pt modelId="{665978BF-4B08-4150-9285-F3E1AC3424DE}" type="parTrans" cxnId="{2244ACE3-EE54-4293-A45B-FFA58173A816}">
      <dgm:prSet/>
      <dgm:spPr/>
      <dgm:t>
        <a:bodyPr/>
        <a:lstStyle/>
        <a:p>
          <a:endParaRPr lang="en-US"/>
        </a:p>
      </dgm:t>
    </dgm:pt>
    <dgm:pt modelId="{A2DCE579-0B64-4DC5-B373-75139393DACF}" type="sibTrans" cxnId="{2244ACE3-EE54-4293-A45B-FFA58173A816}">
      <dgm:prSet/>
      <dgm:spPr/>
      <dgm:t>
        <a:bodyPr/>
        <a:lstStyle/>
        <a:p>
          <a:endParaRPr lang="en-US"/>
        </a:p>
      </dgm:t>
    </dgm:pt>
    <dgm:pt modelId="{DCADC686-EC87-416C-AED3-2B49EF5BCE20}">
      <dgm:prSet phldrT="[Text]" custT="1"/>
      <dgm:spPr>
        <a:solidFill>
          <a:srgbClr val="F9F951"/>
        </a:solidFill>
        <a:ln>
          <a:solidFill>
            <a:schemeClr val="accent6"/>
          </a:solidFill>
        </a:ln>
      </dgm:spPr>
      <dgm:t>
        <a:bodyPr/>
        <a:lstStyle/>
        <a:p>
          <a:pPr rtl="0"/>
          <a:r>
            <a:rPr lang="en-US" sz="2800" b="1" dirty="0">
              <a:solidFill>
                <a:schemeClr val="tx1"/>
              </a:solidFill>
              <a:latin typeface="Open Sans"/>
              <a:ea typeface="Open Sans"/>
              <a:cs typeface="Open Sans"/>
            </a:rPr>
            <a:t>N = ~ 130 parents</a:t>
          </a:r>
          <a:endParaRPr lang="en-US" sz="2800" b="0" dirty="0">
            <a:solidFill>
              <a:schemeClr val="tx1"/>
            </a:solidFill>
            <a:latin typeface="Calibri Light"/>
            <a:ea typeface="Open Sans"/>
            <a:cs typeface="Calibri Light"/>
          </a:endParaRPr>
        </a:p>
      </dgm:t>
    </dgm:pt>
    <dgm:pt modelId="{A4828CEE-E6AC-42E2-8D51-C9A30293BBD3}" type="parTrans" cxnId="{AAAB6B09-78BE-4447-96D1-880BB36C522D}">
      <dgm:prSet/>
      <dgm:spPr/>
      <dgm:t>
        <a:bodyPr/>
        <a:lstStyle/>
        <a:p>
          <a:endParaRPr lang="en-US"/>
        </a:p>
      </dgm:t>
    </dgm:pt>
    <dgm:pt modelId="{62700B9B-8A65-4C59-8FCA-5F0F11EAE743}" type="sibTrans" cxnId="{AAAB6B09-78BE-4447-96D1-880BB36C522D}">
      <dgm:prSet/>
      <dgm:spPr/>
      <dgm:t>
        <a:bodyPr/>
        <a:lstStyle/>
        <a:p>
          <a:endParaRPr lang="en-US"/>
        </a:p>
      </dgm:t>
    </dgm:pt>
    <dgm:pt modelId="{AABF56F7-864D-4C74-B124-E819BB8E62B2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pPr rtl="0"/>
          <a:r>
            <a:rPr lang="en-US" sz="2400" b="1" dirty="0">
              <a:latin typeface="Open Sans"/>
              <a:ea typeface="Open Sans"/>
              <a:cs typeface="Open Sans"/>
            </a:rPr>
            <a:t>Parents invited to participate in the survey via Facebook, email, and through school letters/newsletters</a:t>
          </a:r>
        </a:p>
      </dgm:t>
    </dgm:pt>
    <dgm:pt modelId="{EDB48C2D-647D-4A99-9399-ACC32D8D4BC7}" type="sibTrans" cxnId="{8F7604FD-3F91-4F37-B251-BDA8FC712F48}">
      <dgm:prSet/>
      <dgm:spPr/>
      <dgm:t>
        <a:bodyPr/>
        <a:lstStyle/>
        <a:p>
          <a:endParaRPr lang="en-US"/>
        </a:p>
      </dgm:t>
    </dgm:pt>
    <dgm:pt modelId="{3A464347-8BBE-4734-89BB-C544640D75D9}" type="parTrans" cxnId="{8F7604FD-3F91-4F37-B251-BDA8FC712F48}">
      <dgm:prSet/>
      <dgm:spPr/>
      <dgm:t>
        <a:bodyPr/>
        <a:lstStyle/>
        <a:p>
          <a:endParaRPr lang="en-US"/>
        </a:p>
      </dgm:t>
    </dgm:pt>
    <dgm:pt modelId="{8EFB130B-2764-4A2A-807B-E8A41A585266}" type="pres">
      <dgm:prSet presAssocID="{EA034AC7-A4E8-4366-8958-7CE80F160FC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0DE3F1-ED11-40D5-A678-2137D3A58B05}" type="pres">
      <dgm:prSet presAssocID="{AABF56F7-864D-4C74-B124-E819BB8E62B2}" presName="vertOne" presStyleCnt="0"/>
      <dgm:spPr/>
    </dgm:pt>
    <dgm:pt modelId="{26F0C141-685F-4BF4-9399-6D776714B1DA}" type="pres">
      <dgm:prSet presAssocID="{AABF56F7-864D-4C74-B124-E819BB8E62B2}" presName="txOne" presStyleLbl="node0" presStyleIdx="0" presStyleCnt="1" custScaleX="54229" custScaleY="100984" custLinFactY="100000" custLinFactNeighborX="17648" custLinFactNeighborY="100546">
        <dgm:presLayoutVars>
          <dgm:chPref val="3"/>
        </dgm:presLayoutVars>
      </dgm:prSet>
      <dgm:spPr/>
    </dgm:pt>
    <dgm:pt modelId="{39CBF2ED-C9FE-4ACD-93C6-C7CEA9F5620A}" type="pres">
      <dgm:prSet presAssocID="{AABF56F7-864D-4C74-B124-E819BB8E62B2}" presName="parTransOne" presStyleCnt="0"/>
      <dgm:spPr/>
    </dgm:pt>
    <dgm:pt modelId="{8B45DA8C-EC28-4B32-B754-C8849C01BAF9}" type="pres">
      <dgm:prSet presAssocID="{AABF56F7-864D-4C74-B124-E819BB8E62B2}" presName="horzOne" presStyleCnt="0"/>
      <dgm:spPr/>
    </dgm:pt>
    <dgm:pt modelId="{654F1BD9-BBFF-46D9-A264-676614C7647F}" type="pres">
      <dgm:prSet presAssocID="{4902374D-F0FF-432D-84D0-C6CE74085BA6}" presName="vertTwo" presStyleCnt="0"/>
      <dgm:spPr/>
    </dgm:pt>
    <dgm:pt modelId="{B0A0DFE7-02A3-41E5-A5BE-45743EC4818E}" type="pres">
      <dgm:prSet presAssocID="{4902374D-F0FF-432D-84D0-C6CE74085BA6}" presName="txTwo" presStyleLbl="node2" presStyleIdx="0" presStyleCnt="2" custLinFactY="-8089" custLinFactNeighborX="993" custLinFactNeighborY="-100000">
        <dgm:presLayoutVars>
          <dgm:chPref val="3"/>
        </dgm:presLayoutVars>
      </dgm:prSet>
      <dgm:spPr/>
    </dgm:pt>
    <dgm:pt modelId="{854AB7B9-4995-4FCF-84C2-EAD67E7CE88A}" type="pres">
      <dgm:prSet presAssocID="{4902374D-F0FF-432D-84D0-C6CE74085BA6}" presName="horzTwo" presStyleCnt="0"/>
      <dgm:spPr/>
    </dgm:pt>
    <dgm:pt modelId="{36196B8B-21F0-4E39-9296-39C540699EC4}" type="pres">
      <dgm:prSet presAssocID="{A2DCE579-0B64-4DC5-B373-75139393DACF}" presName="sibSpaceTwo" presStyleCnt="0"/>
      <dgm:spPr/>
    </dgm:pt>
    <dgm:pt modelId="{550A91A1-1E73-4573-81C5-2A6F013DA31C}" type="pres">
      <dgm:prSet presAssocID="{DCADC686-EC87-416C-AED3-2B49EF5BCE20}" presName="vertTwo" presStyleCnt="0"/>
      <dgm:spPr/>
    </dgm:pt>
    <dgm:pt modelId="{41E2C183-8735-4678-946A-590E3677CD0A}" type="pres">
      <dgm:prSet presAssocID="{DCADC686-EC87-416C-AED3-2B49EF5BCE20}" presName="txTwo" presStyleLbl="node2" presStyleIdx="1" presStyleCnt="2" custLinFactY="-7804" custLinFactNeighborX="-18" custLinFactNeighborY="-100000">
        <dgm:presLayoutVars>
          <dgm:chPref val="3"/>
        </dgm:presLayoutVars>
      </dgm:prSet>
      <dgm:spPr/>
    </dgm:pt>
    <dgm:pt modelId="{6C62BC56-3922-4FBD-8941-18A7BEA442CA}" type="pres">
      <dgm:prSet presAssocID="{DCADC686-EC87-416C-AED3-2B49EF5BCE20}" presName="horzTwo" presStyleCnt="0"/>
      <dgm:spPr/>
    </dgm:pt>
  </dgm:ptLst>
  <dgm:cxnLst>
    <dgm:cxn modelId="{AAAB6B09-78BE-4447-96D1-880BB36C522D}" srcId="{AABF56F7-864D-4C74-B124-E819BB8E62B2}" destId="{DCADC686-EC87-416C-AED3-2B49EF5BCE20}" srcOrd="1" destOrd="0" parTransId="{A4828CEE-E6AC-42E2-8D51-C9A30293BBD3}" sibTransId="{62700B9B-8A65-4C59-8FCA-5F0F11EAE743}"/>
    <dgm:cxn modelId="{994CAF80-B549-43D1-AF75-C21A70052E0B}" type="presOf" srcId="{EA034AC7-A4E8-4366-8958-7CE80F160FC9}" destId="{8EFB130B-2764-4A2A-807B-E8A41A585266}" srcOrd="0" destOrd="0" presId="urn:microsoft.com/office/officeart/2005/8/layout/hierarchy4"/>
    <dgm:cxn modelId="{2C66A686-5CC7-4BA4-BA89-4F4FB0F12E42}" type="presOf" srcId="{DCADC686-EC87-416C-AED3-2B49EF5BCE20}" destId="{41E2C183-8735-4678-946A-590E3677CD0A}" srcOrd="0" destOrd="0" presId="urn:microsoft.com/office/officeart/2005/8/layout/hierarchy4"/>
    <dgm:cxn modelId="{90F862AE-2BB8-4C30-AF8D-14DBA5AC184D}" type="presOf" srcId="{4902374D-F0FF-432D-84D0-C6CE74085BA6}" destId="{B0A0DFE7-02A3-41E5-A5BE-45743EC4818E}" srcOrd="0" destOrd="0" presId="urn:microsoft.com/office/officeart/2005/8/layout/hierarchy4"/>
    <dgm:cxn modelId="{2244ACE3-EE54-4293-A45B-FFA58173A816}" srcId="{AABF56F7-864D-4C74-B124-E819BB8E62B2}" destId="{4902374D-F0FF-432D-84D0-C6CE74085BA6}" srcOrd="0" destOrd="0" parTransId="{665978BF-4B08-4150-9285-F3E1AC3424DE}" sibTransId="{A2DCE579-0B64-4DC5-B373-75139393DACF}"/>
    <dgm:cxn modelId="{F5513AF1-5837-4CA7-9098-3B234919E400}" type="presOf" srcId="{AABF56F7-864D-4C74-B124-E819BB8E62B2}" destId="{26F0C141-685F-4BF4-9399-6D776714B1DA}" srcOrd="0" destOrd="0" presId="urn:microsoft.com/office/officeart/2005/8/layout/hierarchy4"/>
    <dgm:cxn modelId="{8F7604FD-3F91-4F37-B251-BDA8FC712F48}" srcId="{EA034AC7-A4E8-4366-8958-7CE80F160FC9}" destId="{AABF56F7-864D-4C74-B124-E819BB8E62B2}" srcOrd="0" destOrd="0" parTransId="{3A464347-8BBE-4734-89BB-C544640D75D9}" sibTransId="{EDB48C2D-647D-4A99-9399-ACC32D8D4BC7}"/>
    <dgm:cxn modelId="{AC821879-9D8F-45F7-ABB6-42F1EBDFC161}" type="presParOf" srcId="{8EFB130B-2764-4A2A-807B-E8A41A585266}" destId="{6B0DE3F1-ED11-40D5-A678-2137D3A58B05}" srcOrd="0" destOrd="0" presId="urn:microsoft.com/office/officeart/2005/8/layout/hierarchy4"/>
    <dgm:cxn modelId="{EE5EB183-74B3-499B-8916-CFA3B3C3F9CE}" type="presParOf" srcId="{6B0DE3F1-ED11-40D5-A678-2137D3A58B05}" destId="{26F0C141-685F-4BF4-9399-6D776714B1DA}" srcOrd="0" destOrd="0" presId="urn:microsoft.com/office/officeart/2005/8/layout/hierarchy4"/>
    <dgm:cxn modelId="{B83C772B-47ED-42B2-9A80-91D6C5A63A2E}" type="presParOf" srcId="{6B0DE3F1-ED11-40D5-A678-2137D3A58B05}" destId="{39CBF2ED-C9FE-4ACD-93C6-C7CEA9F5620A}" srcOrd="1" destOrd="0" presId="urn:microsoft.com/office/officeart/2005/8/layout/hierarchy4"/>
    <dgm:cxn modelId="{A2CA9C17-984B-4E56-BB4F-A4C64EB1F03B}" type="presParOf" srcId="{6B0DE3F1-ED11-40D5-A678-2137D3A58B05}" destId="{8B45DA8C-EC28-4B32-B754-C8849C01BAF9}" srcOrd="2" destOrd="0" presId="urn:microsoft.com/office/officeart/2005/8/layout/hierarchy4"/>
    <dgm:cxn modelId="{503BF9C6-80E6-4D92-88F7-7ADB46447B0C}" type="presParOf" srcId="{8B45DA8C-EC28-4B32-B754-C8849C01BAF9}" destId="{654F1BD9-BBFF-46D9-A264-676614C7647F}" srcOrd="0" destOrd="0" presId="urn:microsoft.com/office/officeart/2005/8/layout/hierarchy4"/>
    <dgm:cxn modelId="{75E21755-86F1-4AFC-A0B8-7B6A3AD4B380}" type="presParOf" srcId="{654F1BD9-BBFF-46D9-A264-676614C7647F}" destId="{B0A0DFE7-02A3-41E5-A5BE-45743EC4818E}" srcOrd="0" destOrd="0" presId="urn:microsoft.com/office/officeart/2005/8/layout/hierarchy4"/>
    <dgm:cxn modelId="{3D0E17A2-AA87-4DB8-B308-E01F8775578D}" type="presParOf" srcId="{654F1BD9-BBFF-46D9-A264-676614C7647F}" destId="{854AB7B9-4995-4FCF-84C2-EAD67E7CE88A}" srcOrd="1" destOrd="0" presId="urn:microsoft.com/office/officeart/2005/8/layout/hierarchy4"/>
    <dgm:cxn modelId="{194AD13E-212F-45DE-B295-AFE16D92ACA6}" type="presParOf" srcId="{8B45DA8C-EC28-4B32-B754-C8849C01BAF9}" destId="{36196B8B-21F0-4E39-9296-39C540699EC4}" srcOrd="1" destOrd="0" presId="urn:microsoft.com/office/officeart/2005/8/layout/hierarchy4"/>
    <dgm:cxn modelId="{9615A4BD-BE0C-4E0D-BC0F-63D036938BA4}" type="presParOf" srcId="{8B45DA8C-EC28-4B32-B754-C8849C01BAF9}" destId="{550A91A1-1E73-4573-81C5-2A6F013DA31C}" srcOrd="2" destOrd="0" presId="urn:microsoft.com/office/officeart/2005/8/layout/hierarchy4"/>
    <dgm:cxn modelId="{F0EA691D-1CDB-4946-90B2-A2345DDCCE07}" type="presParOf" srcId="{550A91A1-1E73-4573-81C5-2A6F013DA31C}" destId="{41E2C183-8735-4678-946A-590E3677CD0A}" srcOrd="0" destOrd="0" presId="urn:microsoft.com/office/officeart/2005/8/layout/hierarchy4"/>
    <dgm:cxn modelId="{C952439F-26DE-45A7-B30D-0777AD1CFE96}" type="presParOf" srcId="{550A91A1-1E73-4573-81C5-2A6F013DA31C}" destId="{6C62BC56-3922-4FBD-8941-18A7BEA442C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9BE6C7-C3D6-437F-AB62-0667D00AD8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EDB3F0-FD5C-4D94-9AB2-268A92F6B874}">
      <dgm:prSet/>
      <dgm:spPr/>
      <dgm:t>
        <a:bodyPr/>
        <a:lstStyle/>
        <a:p>
          <a:pPr rtl="0"/>
          <a:r>
            <a:rPr lang="en-US" dirty="0"/>
            <a:t>Let’s look more closely at alcohol use</a:t>
          </a:r>
        </a:p>
      </dgm:t>
    </dgm:pt>
    <dgm:pt modelId="{F858700C-0732-4147-AA07-D42891C90B36}" type="parTrans" cxnId="{4F39CB35-70D9-47D1-936D-8E94E5E928BA}">
      <dgm:prSet/>
      <dgm:spPr/>
      <dgm:t>
        <a:bodyPr/>
        <a:lstStyle/>
        <a:p>
          <a:endParaRPr lang="en-US"/>
        </a:p>
      </dgm:t>
    </dgm:pt>
    <dgm:pt modelId="{D5489374-4B82-445D-9CED-31BB0117B2E9}" type="sibTrans" cxnId="{4F39CB35-70D9-47D1-936D-8E94E5E928BA}">
      <dgm:prSet/>
      <dgm:spPr/>
      <dgm:t>
        <a:bodyPr/>
        <a:lstStyle/>
        <a:p>
          <a:endParaRPr lang="en-US"/>
        </a:p>
      </dgm:t>
    </dgm:pt>
    <dgm:pt modelId="{E75DF0AB-8A5D-475D-9EA0-E066B263DE7B}" type="pres">
      <dgm:prSet presAssocID="{579BE6C7-C3D6-437F-AB62-0667D00AD850}" presName="linear" presStyleCnt="0">
        <dgm:presLayoutVars>
          <dgm:animLvl val="lvl"/>
          <dgm:resizeHandles val="exact"/>
        </dgm:presLayoutVars>
      </dgm:prSet>
      <dgm:spPr/>
    </dgm:pt>
    <dgm:pt modelId="{24D47E19-655F-428C-96F6-D78D29B7A544}" type="pres">
      <dgm:prSet presAssocID="{2CEDB3F0-FD5C-4D94-9AB2-268A92F6B87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E5F1C18-5308-439C-A602-A687835FBA1A}" type="presOf" srcId="{579BE6C7-C3D6-437F-AB62-0667D00AD850}" destId="{E75DF0AB-8A5D-475D-9EA0-E066B263DE7B}" srcOrd="0" destOrd="0" presId="urn:microsoft.com/office/officeart/2005/8/layout/vList2"/>
    <dgm:cxn modelId="{DCF7891D-0077-4372-9657-38C0905FB05B}" type="presOf" srcId="{2CEDB3F0-FD5C-4D94-9AB2-268A92F6B874}" destId="{24D47E19-655F-428C-96F6-D78D29B7A544}" srcOrd="0" destOrd="0" presId="urn:microsoft.com/office/officeart/2005/8/layout/vList2"/>
    <dgm:cxn modelId="{4F39CB35-70D9-47D1-936D-8E94E5E928BA}" srcId="{579BE6C7-C3D6-437F-AB62-0667D00AD850}" destId="{2CEDB3F0-FD5C-4D94-9AB2-268A92F6B874}" srcOrd="0" destOrd="0" parTransId="{F858700C-0732-4147-AA07-D42891C90B36}" sibTransId="{D5489374-4B82-445D-9CED-31BB0117B2E9}"/>
    <dgm:cxn modelId="{414FC350-8CE6-426E-819B-60091511B3A6}" type="presParOf" srcId="{E75DF0AB-8A5D-475D-9EA0-E066B263DE7B}" destId="{24D47E19-655F-428C-96F6-D78D29B7A5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9BE6C7-C3D6-437F-AB62-0667D00AD8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EDB3F0-FD5C-4D94-9AB2-268A92F6B874}">
      <dgm:prSet/>
      <dgm:spPr/>
      <dgm:t>
        <a:bodyPr/>
        <a:lstStyle/>
        <a:p>
          <a:pPr rtl="0"/>
          <a:r>
            <a:rPr lang="en-US" dirty="0"/>
            <a:t>Let’s look more closely at </a:t>
          </a:r>
          <a:r>
            <a:rPr lang="en-US" dirty="0">
              <a:latin typeface="Calibri"/>
            </a:rPr>
            <a:t>vaping and marijuana</a:t>
          </a:r>
          <a:endParaRPr lang="en-US" dirty="0"/>
        </a:p>
      </dgm:t>
    </dgm:pt>
    <dgm:pt modelId="{F858700C-0732-4147-AA07-D42891C90B36}" type="parTrans" cxnId="{4F39CB35-70D9-47D1-936D-8E94E5E928BA}">
      <dgm:prSet/>
      <dgm:spPr/>
      <dgm:t>
        <a:bodyPr/>
        <a:lstStyle/>
        <a:p>
          <a:endParaRPr lang="en-US"/>
        </a:p>
      </dgm:t>
    </dgm:pt>
    <dgm:pt modelId="{D5489374-4B82-445D-9CED-31BB0117B2E9}" type="sibTrans" cxnId="{4F39CB35-70D9-47D1-936D-8E94E5E928BA}">
      <dgm:prSet/>
      <dgm:spPr/>
      <dgm:t>
        <a:bodyPr/>
        <a:lstStyle/>
        <a:p>
          <a:endParaRPr lang="en-US"/>
        </a:p>
      </dgm:t>
    </dgm:pt>
    <dgm:pt modelId="{E75DF0AB-8A5D-475D-9EA0-E066B263DE7B}" type="pres">
      <dgm:prSet presAssocID="{579BE6C7-C3D6-437F-AB62-0667D00AD850}" presName="linear" presStyleCnt="0">
        <dgm:presLayoutVars>
          <dgm:animLvl val="lvl"/>
          <dgm:resizeHandles val="exact"/>
        </dgm:presLayoutVars>
      </dgm:prSet>
      <dgm:spPr/>
    </dgm:pt>
    <dgm:pt modelId="{24D47E19-655F-428C-96F6-D78D29B7A544}" type="pres">
      <dgm:prSet presAssocID="{2CEDB3F0-FD5C-4D94-9AB2-268A92F6B87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E5F1C18-5308-439C-A602-A687835FBA1A}" type="presOf" srcId="{579BE6C7-C3D6-437F-AB62-0667D00AD850}" destId="{E75DF0AB-8A5D-475D-9EA0-E066B263DE7B}" srcOrd="0" destOrd="0" presId="urn:microsoft.com/office/officeart/2005/8/layout/vList2"/>
    <dgm:cxn modelId="{DCF7891D-0077-4372-9657-38C0905FB05B}" type="presOf" srcId="{2CEDB3F0-FD5C-4D94-9AB2-268A92F6B874}" destId="{24D47E19-655F-428C-96F6-D78D29B7A544}" srcOrd="0" destOrd="0" presId="urn:microsoft.com/office/officeart/2005/8/layout/vList2"/>
    <dgm:cxn modelId="{4F39CB35-70D9-47D1-936D-8E94E5E928BA}" srcId="{579BE6C7-C3D6-437F-AB62-0667D00AD850}" destId="{2CEDB3F0-FD5C-4D94-9AB2-268A92F6B874}" srcOrd="0" destOrd="0" parTransId="{F858700C-0732-4147-AA07-D42891C90B36}" sibTransId="{D5489374-4B82-445D-9CED-31BB0117B2E9}"/>
    <dgm:cxn modelId="{414FC350-8CE6-426E-819B-60091511B3A6}" type="presParOf" srcId="{E75DF0AB-8A5D-475D-9EA0-E066B263DE7B}" destId="{24D47E19-655F-428C-96F6-D78D29B7A5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ACB8F8-28CF-4F19-8F14-B0C0A55AD5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4252AD-9463-4022-BDBC-143949145086}">
      <dgm:prSet custT="1"/>
      <dgm:spPr/>
      <dgm:t>
        <a:bodyPr/>
        <a:lstStyle/>
        <a:p>
          <a:pPr algn="ctr" rtl="0"/>
          <a:r>
            <a:rPr lang="en-US" sz="2800" b="1" dirty="0"/>
            <a:t>Let’s look more closely at the story of prescription and illicit drug use</a:t>
          </a:r>
        </a:p>
      </dgm:t>
    </dgm:pt>
    <dgm:pt modelId="{E6175E20-8488-4ECC-A5D6-EEFA7D979FF7}" type="parTrans" cxnId="{862358BF-5796-46C8-8601-9579E3D470F6}">
      <dgm:prSet/>
      <dgm:spPr/>
      <dgm:t>
        <a:bodyPr/>
        <a:lstStyle/>
        <a:p>
          <a:endParaRPr lang="en-US" sz="2800"/>
        </a:p>
      </dgm:t>
    </dgm:pt>
    <dgm:pt modelId="{5261DDB9-A144-4776-8BBF-24B4EECD98BC}" type="sibTrans" cxnId="{862358BF-5796-46C8-8601-9579E3D470F6}">
      <dgm:prSet/>
      <dgm:spPr/>
      <dgm:t>
        <a:bodyPr/>
        <a:lstStyle/>
        <a:p>
          <a:endParaRPr lang="en-US" sz="2800"/>
        </a:p>
      </dgm:t>
    </dgm:pt>
    <dgm:pt modelId="{D1BA3AB2-1B6F-4F2A-BB30-904A0F8AC0F8}" type="pres">
      <dgm:prSet presAssocID="{10ACB8F8-28CF-4F19-8F14-B0C0A55AD52A}" presName="linear" presStyleCnt="0">
        <dgm:presLayoutVars>
          <dgm:animLvl val="lvl"/>
          <dgm:resizeHandles val="exact"/>
        </dgm:presLayoutVars>
      </dgm:prSet>
      <dgm:spPr/>
    </dgm:pt>
    <dgm:pt modelId="{22CCF56D-34BE-4F56-962D-689E693668F5}" type="pres">
      <dgm:prSet presAssocID="{2A4252AD-9463-4022-BDBC-14394914508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DC7598F-CDDB-49F0-B451-044B5028EBA4}" type="presOf" srcId="{2A4252AD-9463-4022-BDBC-143949145086}" destId="{22CCF56D-34BE-4F56-962D-689E693668F5}" srcOrd="0" destOrd="0" presId="urn:microsoft.com/office/officeart/2005/8/layout/vList2"/>
    <dgm:cxn modelId="{862358BF-5796-46C8-8601-9579E3D470F6}" srcId="{10ACB8F8-28CF-4F19-8F14-B0C0A55AD52A}" destId="{2A4252AD-9463-4022-BDBC-143949145086}" srcOrd="0" destOrd="0" parTransId="{E6175E20-8488-4ECC-A5D6-EEFA7D979FF7}" sibTransId="{5261DDB9-A144-4776-8BBF-24B4EECD98BC}"/>
    <dgm:cxn modelId="{DA2C45C7-DF7C-4D11-AC6B-4E4380B2D299}" type="presOf" srcId="{10ACB8F8-28CF-4F19-8F14-B0C0A55AD52A}" destId="{D1BA3AB2-1B6F-4F2A-BB30-904A0F8AC0F8}" srcOrd="0" destOrd="0" presId="urn:microsoft.com/office/officeart/2005/8/layout/vList2"/>
    <dgm:cxn modelId="{EAFD2918-445E-4163-97D9-8EAFBB3380AA}" type="presParOf" srcId="{D1BA3AB2-1B6F-4F2A-BB30-904A0F8AC0F8}" destId="{22CCF56D-34BE-4F56-962D-689E693668F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ACB8F8-28CF-4F19-8F14-B0C0A55AD5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4252AD-9463-4022-BDBC-143949145086}">
      <dgm:prSet custT="1"/>
      <dgm:spPr/>
      <dgm:t>
        <a:bodyPr/>
        <a:lstStyle/>
        <a:p>
          <a:pPr algn="ctr" rtl="0"/>
          <a:r>
            <a:rPr lang="en-US" sz="2800" b="1" dirty="0"/>
            <a:t>Let’s look at Mental Health</a:t>
          </a:r>
        </a:p>
      </dgm:t>
    </dgm:pt>
    <dgm:pt modelId="{E6175E20-8488-4ECC-A5D6-EEFA7D979FF7}" type="parTrans" cxnId="{862358BF-5796-46C8-8601-9579E3D470F6}">
      <dgm:prSet/>
      <dgm:spPr/>
      <dgm:t>
        <a:bodyPr/>
        <a:lstStyle/>
        <a:p>
          <a:endParaRPr lang="en-US" sz="2800"/>
        </a:p>
      </dgm:t>
    </dgm:pt>
    <dgm:pt modelId="{5261DDB9-A144-4776-8BBF-24B4EECD98BC}" type="sibTrans" cxnId="{862358BF-5796-46C8-8601-9579E3D470F6}">
      <dgm:prSet/>
      <dgm:spPr/>
      <dgm:t>
        <a:bodyPr/>
        <a:lstStyle/>
        <a:p>
          <a:endParaRPr lang="en-US" sz="2800"/>
        </a:p>
      </dgm:t>
    </dgm:pt>
    <dgm:pt modelId="{D1BA3AB2-1B6F-4F2A-BB30-904A0F8AC0F8}" type="pres">
      <dgm:prSet presAssocID="{10ACB8F8-28CF-4F19-8F14-B0C0A55AD52A}" presName="linear" presStyleCnt="0">
        <dgm:presLayoutVars>
          <dgm:animLvl val="lvl"/>
          <dgm:resizeHandles val="exact"/>
        </dgm:presLayoutVars>
      </dgm:prSet>
      <dgm:spPr/>
    </dgm:pt>
    <dgm:pt modelId="{22CCF56D-34BE-4F56-962D-689E693668F5}" type="pres">
      <dgm:prSet presAssocID="{2A4252AD-9463-4022-BDBC-14394914508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DC7598F-CDDB-49F0-B451-044B5028EBA4}" type="presOf" srcId="{2A4252AD-9463-4022-BDBC-143949145086}" destId="{22CCF56D-34BE-4F56-962D-689E693668F5}" srcOrd="0" destOrd="0" presId="urn:microsoft.com/office/officeart/2005/8/layout/vList2"/>
    <dgm:cxn modelId="{862358BF-5796-46C8-8601-9579E3D470F6}" srcId="{10ACB8F8-28CF-4F19-8F14-B0C0A55AD52A}" destId="{2A4252AD-9463-4022-BDBC-143949145086}" srcOrd="0" destOrd="0" parTransId="{E6175E20-8488-4ECC-A5D6-EEFA7D979FF7}" sibTransId="{5261DDB9-A144-4776-8BBF-24B4EECD98BC}"/>
    <dgm:cxn modelId="{DA2C45C7-DF7C-4D11-AC6B-4E4380B2D299}" type="presOf" srcId="{10ACB8F8-28CF-4F19-8F14-B0C0A55AD52A}" destId="{D1BA3AB2-1B6F-4F2A-BB30-904A0F8AC0F8}" srcOrd="0" destOrd="0" presId="urn:microsoft.com/office/officeart/2005/8/layout/vList2"/>
    <dgm:cxn modelId="{EAFD2918-445E-4163-97D9-8EAFBB3380AA}" type="presParOf" srcId="{D1BA3AB2-1B6F-4F2A-BB30-904A0F8AC0F8}" destId="{22CCF56D-34BE-4F56-962D-689E693668F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21F3663-049E-4183-9422-CE7D9D01DDBD}" type="doc">
      <dgm:prSet loTypeId="urn:microsoft.com/office/officeart/2005/8/layout/vList6" loCatId="process" qsTypeId="urn:microsoft.com/office/officeart/2005/8/quickstyle/simple1" qsCatId="simple" csTypeId="urn:microsoft.com/office/officeart/2005/8/colors/accent1_3" csCatId="accent1" phldr="1"/>
      <dgm:spPr/>
    </dgm:pt>
    <dgm:pt modelId="{0162A865-C71A-4C57-A0DE-85C0A2089403}">
      <dgm:prSet phldrT="[Text]" phldr="0"/>
      <dgm:spPr/>
      <dgm:t>
        <a:bodyPr/>
        <a:lstStyle/>
        <a:p>
          <a:r>
            <a:rPr lang="en-US" dirty="0"/>
            <a:t>Adult from school</a:t>
          </a:r>
          <a:r>
            <a:rPr lang="en-US" dirty="0">
              <a:latin typeface="Calibri Light"/>
            </a:rPr>
            <a:t> notices</a:t>
          </a:r>
          <a:r>
            <a:rPr lang="en-US" dirty="0"/>
            <a:t> when you are doing a good </a:t>
          </a:r>
          <a:r>
            <a:rPr lang="en-US" dirty="0">
              <a:latin typeface="Calibri Light"/>
            </a:rPr>
            <a:t>job</a:t>
          </a:r>
          <a:endParaRPr lang="en-US" dirty="0"/>
        </a:p>
      </dgm:t>
    </dgm:pt>
    <dgm:pt modelId="{EF3FA302-73F9-440F-B585-AB5854F02871}" type="parTrans" cxnId="{2A39CA91-4552-4CB1-A408-87845CF30C39}">
      <dgm:prSet/>
      <dgm:spPr/>
    </dgm:pt>
    <dgm:pt modelId="{81FFDE22-2F4C-498F-B09A-21E4A775DAB6}" type="sibTrans" cxnId="{2A39CA91-4552-4CB1-A408-87845CF30C39}">
      <dgm:prSet/>
      <dgm:spPr/>
      <dgm:t>
        <a:bodyPr/>
        <a:lstStyle/>
        <a:p>
          <a:endParaRPr lang="en-US"/>
        </a:p>
      </dgm:t>
    </dgm:pt>
    <dgm:pt modelId="{7380F5F0-338E-488A-AD77-EBC8535E185F}">
      <dgm:prSet phldr="0"/>
      <dgm:spPr/>
      <dgm:t>
        <a:bodyPr/>
        <a:lstStyle/>
        <a:p>
          <a:r>
            <a:rPr lang="en-US" dirty="0"/>
            <a:t>Adult from school </a:t>
          </a:r>
          <a:r>
            <a:rPr lang="en-US" dirty="0">
              <a:latin typeface="Calibri Light"/>
            </a:rPr>
            <a:t>could</a:t>
          </a:r>
          <a:r>
            <a:rPr lang="en-US" dirty="0"/>
            <a:t> help with personal problems</a:t>
          </a:r>
        </a:p>
      </dgm:t>
    </dgm:pt>
    <dgm:pt modelId="{08730A56-C456-4EF5-B098-E1E92E560B15}" type="parTrans" cxnId="{32991D4F-7988-4D41-9E37-9A3086C5B54B}">
      <dgm:prSet/>
      <dgm:spPr/>
    </dgm:pt>
    <dgm:pt modelId="{9E5F66F6-E9E2-4E2C-8C09-98B7847828DB}" type="sibTrans" cxnId="{32991D4F-7988-4D41-9E37-9A3086C5B54B}">
      <dgm:prSet/>
      <dgm:spPr/>
      <dgm:t>
        <a:bodyPr/>
        <a:lstStyle/>
        <a:p>
          <a:endParaRPr lang="en-US"/>
        </a:p>
      </dgm:t>
    </dgm:pt>
    <dgm:pt modelId="{C4A1AEE4-E42D-4E03-A27E-ACFDEC000C93}">
      <dgm:prSet phldr="0"/>
      <dgm:spPr/>
      <dgm:t>
        <a:bodyPr/>
        <a:lstStyle/>
        <a:p>
          <a:r>
            <a:rPr lang="en-US" dirty="0">
              <a:latin typeface="Calibri Light"/>
            </a:rPr>
            <a:t>Adult</a:t>
          </a:r>
          <a:r>
            <a:rPr lang="en-US" dirty="0"/>
            <a:t> from school </a:t>
          </a:r>
          <a:r>
            <a:rPr lang="en-US" dirty="0">
              <a:latin typeface="Calibri Light"/>
            </a:rPr>
            <a:t>talks</a:t>
          </a:r>
          <a:r>
            <a:rPr lang="en-US" dirty="0"/>
            <a:t> to you one-on-one</a:t>
          </a:r>
          <a:r>
            <a:rPr lang="en-US" dirty="0">
              <a:latin typeface="Calibri Light"/>
            </a:rPr>
            <a:t> </a:t>
          </a:r>
          <a:endParaRPr lang="en-US" dirty="0"/>
        </a:p>
      </dgm:t>
    </dgm:pt>
    <dgm:pt modelId="{B6C6430F-3F72-41FF-BF69-09BC7E50F00B}" type="parTrans" cxnId="{25CF379B-B476-46BD-9F60-4A3FA8C1C57C}">
      <dgm:prSet/>
      <dgm:spPr/>
    </dgm:pt>
    <dgm:pt modelId="{9559C4EA-8DCD-4172-8603-157F63EC1A5D}" type="sibTrans" cxnId="{25CF379B-B476-46BD-9F60-4A3FA8C1C57C}">
      <dgm:prSet/>
      <dgm:spPr/>
    </dgm:pt>
    <dgm:pt modelId="{F778808E-0933-402E-A66D-EE140E5B3FD8}">
      <dgm:prSet phldr="0"/>
      <dgm:spPr/>
      <dgm:t>
        <a:bodyPr/>
        <a:lstStyle/>
        <a:p>
          <a:r>
            <a:rPr lang="en-US" dirty="0">
              <a:latin typeface="Calibri Light"/>
            </a:rPr>
            <a:t>73% AGREE</a:t>
          </a:r>
          <a:endParaRPr lang="en-US" dirty="0"/>
        </a:p>
      </dgm:t>
    </dgm:pt>
    <dgm:pt modelId="{665FB0C9-108E-47CD-A23C-17318FDE8260}" type="parTrans" cxnId="{763A7DE6-0DE1-4839-A302-B5CA53333CF6}">
      <dgm:prSet/>
      <dgm:spPr/>
    </dgm:pt>
    <dgm:pt modelId="{8ED4DA25-88FE-4DCD-89F9-D20823A47721}" type="sibTrans" cxnId="{763A7DE6-0DE1-4839-A302-B5CA53333CF6}">
      <dgm:prSet/>
      <dgm:spPr/>
    </dgm:pt>
    <dgm:pt modelId="{990D9126-5025-44FF-B045-74C192D235EE}">
      <dgm:prSet phldr="0"/>
      <dgm:spPr/>
      <dgm:t>
        <a:bodyPr/>
        <a:lstStyle/>
        <a:p>
          <a:pPr rtl="0"/>
          <a:r>
            <a:rPr lang="en-US" dirty="0">
              <a:latin typeface="Calibri Light"/>
            </a:rPr>
            <a:t>63% AGREE</a:t>
          </a:r>
        </a:p>
      </dgm:t>
    </dgm:pt>
    <dgm:pt modelId="{096977D0-5479-437B-A4D2-7B1478D1DECF}" type="parTrans" cxnId="{55707F66-C771-4FEE-8D83-D435F7FE33CC}">
      <dgm:prSet/>
      <dgm:spPr/>
    </dgm:pt>
    <dgm:pt modelId="{6FA6B8C8-1236-48B1-B433-74FD78B1AB29}" type="sibTrans" cxnId="{55707F66-C771-4FEE-8D83-D435F7FE33CC}">
      <dgm:prSet/>
      <dgm:spPr/>
    </dgm:pt>
    <dgm:pt modelId="{1F340425-20C1-4203-A889-15634C6D0E39}">
      <dgm:prSet phldr="0"/>
      <dgm:spPr/>
      <dgm:t>
        <a:bodyPr/>
        <a:lstStyle/>
        <a:p>
          <a:pPr rtl="0"/>
          <a:r>
            <a:rPr lang="en-US" dirty="0">
              <a:latin typeface="Calibri Light"/>
            </a:rPr>
            <a:t>60% AGREE</a:t>
          </a:r>
        </a:p>
      </dgm:t>
    </dgm:pt>
    <dgm:pt modelId="{8472886C-D494-4FCB-811C-95EA3F4930EF}" type="parTrans" cxnId="{8B81F453-0DFD-4EC2-ABD6-AA3C06F0A0A5}">
      <dgm:prSet/>
      <dgm:spPr/>
    </dgm:pt>
    <dgm:pt modelId="{CEC757A7-9E24-4F2D-B872-6005BC210286}" type="sibTrans" cxnId="{8B81F453-0DFD-4EC2-ABD6-AA3C06F0A0A5}">
      <dgm:prSet/>
      <dgm:spPr/>
    </dgm:pt>
    <dgm:pt modelId="{D6AA78A2-87FE-4191-B964-C7C90EB1D781}">
      <dgm:prSet phldr="0"/>
      <dgm:spPr/>
      <dgm:t>
        <a:bodyPr/>
        <a:lstStyle/>
        <a:p>
          <a:r>
            <a:rPr lang="en-US" dirty="0">
              <a:latin typeface="Calibri Light"/>
            </a:rPr>
            <a:t>81</a:t>
          </a:r>
          <a:r>
            <a:rPr lang="en-US" dirty="0"/>
            <a:t>% AGREE</a:t>
          </a:r>
        </a:p>
      </dgm:t>
    </dgm:pt>
    <dgm:pt modelId="{7039DE8F-7C05-487B-BD55-9672C32DAAA3}" type="parTrans" cxnId="{BF97FE6A-BAAF-4E3F-957F-DFFD23A55770}">
      <dgm:prSet/>
      <dgm:spPr/>
    </dgm:pt>
    <dgm:pt modelId="{7F2DB888-A5FD-4ED5-A0A6-9069749B8EE8}" type="sibTrans" cxnId="{BF97FE6A-BAAF-4E3F-957F-DFFD23A55770}">
      <dgm:prSet/>
      <dgm:spPr/>
    </dgm:pt>
    <dgm:pt modelId="{CF4CB71C-CA91-4C5F-B25A-2E162DF4ABF1}">
      <dgm:prSet phldr="0"/>
      <dgm:spPr/>
      <dgm:t>
        <a:bodyPr/>
        <a:lstStyle/>
        <a:p>
          <a:r>
            <a:rPr lang="en-US" dirty="0"/>
            <a:t>Adult from school cares about you</a:t>
          </a:r>
        </a:p>
      </dgm:t>
    </dgm:pt>
    <dgm:pt modelId="{95A687A5-61CC-4762-BE6E-DA000B42843B}" type="parTrans" cxnId="{F2F0BC02-B253-47C7-B0C0-E04A32DBF94E}">
      <dgm:prSet/>
      <dgm:spPr/>
    </dgm:pt>
    <dgm:pt modelId="{20372DEA-9798-4DA6-8736-B847D220FA1A}" type="sibTrans" cxnId="{F2F0BC02-B253-47C7-B0C0-E04A32DBF94E}">
      <dgm:prSet/>
      <dgm:spPr/>
    </dgm:pt>
    <dgm:pt modelId="{36A9D98B-07CA-44AB-9852-31382435B513}">
      <dgm:prSet phldr="0"/>
      <dgm:spPr/>
      <dgm:t>
        <a:bodyPr/>
        <a:lstStyle/>
        <a:p>
          <a:pPr rtl="0"/>
          <a:r>
            <a:rPr lang="en-US" dirty="0"/>
            <a:t>83% AGREE</a:t>
          </a:r>
        </a:p>
      </dgm:t>
    </dgm:pt>
    <dgm:pt modelId="{332598D7-C26F-4B4C-A4D3-DDB47B8708F9}" type="parTrans" cxnId="{05093988-EB9D-48FA-964D-7DD90B0CF002}">
      <dgm:prSet/>
      <dgm:spPr/>
    </dgm:pt>
    <dgm:pt modelId="{43B5C128-1240-4A5B-B6DD-790360917B78}" type="sibTrans" cxnId="{05093988-EB9D-48FA-964D-7DD90B0CF002}">
      <dgm:prSet/>
      <dgm:spPr/>
    </dgm:pt>
    <dgm:pt modelId="{B64ED981-7E10-468D-99AA-9A1AB2BA179C}">
      <dgm:prSet phldr="0"/>
      <dgm:spPr/>
      <dgm:t>
        <a:bodyPr/>
        <a:lstStyle/>
        <a:p>
          <a:r>
            <a:rPr lang="en-US" dirty="0"/>
            <a:t>Adult from school could help with school problems</a:t>
          </a:r>
        </a:p>
      </dgm:t>
    </dgm:pt>
    <dgm:pt modelId="{4CBAFD07-4ACC-44F6-B785-280BE505CA6D}" type="parTrans" cxnId="{34D0E144-C4E4-4F08-B69A-E50422271DC1}">
      <dgm:prSet/>
      <dgm:spPr/>
    </dgm:pt>
    <dgm:pt modelId="{6AA7F9B8-9853-4309-8D61-A07146EA2C21}" type="sibTrans" cxnId="{34D0E144-C4E4-4F08-B69A-E50422271DC1}">
      <dgm:prSet/>
      <dgm:spPr/>
    </dgm:pt>
    <dgm:pt modelId="{DAEDAD3B-F69F-4B93-8C69-FD19917652DF}" type="pres">
      <dgm:prSet presAssocID="{521F3663-049E-4183-9422-CE7D9D01DDBD}" presName="Name0" presStyleCnt="0">
        <dgm:presLayoutVars>
          <dgm:dir/>
          <dgm:animLvl val="lvl"/>
          <dgm:resizeHandles/>
        </dgm:presLayoutVars>
      </dgm:prSet>
      <dgm:spPr/>
    </dgm:pt>
    <dgm:pt modelId="{BDDD1425-9345-42E6-AA43-4932FF0F472A}" type="pres">
      <dgm:prSet presAssocID="{36A9D98B-07CA-44AB-9852-31382435B513}" presName="linNode" presStyleCnt="0"/>
      <dgm:spPr/>
    </dgm:pt>
    <dgm:pt modelId="{F623DEBF-C400-48FE-BD89-B8D21AB908F7}" type="pres">
      <dgm:prSet presAssocID="{36A9D98B-07CA-44AB-9852-31382435B513}" presName="parentShp" presStyleLbl="node1" presStyleIdx="0" presStyleCnt="5">
        <dgm:presLayoutVars>
          <dgm:bulletEnabled val="1"/>
        </dgm:presLayoutVars>
      </dgm:prSet>
      <dgm:spPr/>
    </dgm:pt>
    <dgm:pt modelId="{E83CE9FA-BE40-417F-805C-3582FF066C59}" type="pres">
      <dgm:prSet presAssocID="{36A9D98B-07CA-44AB-9852-31382435B513}" presName="childShp" presStyleLbl="bgAccFollowNode1" presStyleIdx="0" presStyleCnt="5">
        <dgm:presLayoutVars>
          <dgm:bulletEnabled val="1"/>
        </dgm:presLayoutVars>
      </dgm:prSet>
      <dgm:spPr/>
    </dgm:pt>
    <dgm:pt modelId="{72AD40B6-0C66-4DA8-A785-17558E84DB68}" type="pres">
      <dgm:prSet presAssocID="{43B5C128-1240-4A5B-B6DD-790360917B78}" presName="spacing" presStyleCnt="0"/>
      <dgm:spPr/>
    </dgm:pt>
    <dgm:pt modelId="{74195CB4-F710-48D4-9164-487F520827A9}" type="pres">
      <dgm:prSet presAssocID="{D6AA78A2-87FE-4191-B964-C7C90EB1D781}" presName="linNode" presStyleCnt="0"/>
      <dgm:spPr/>
    </dgm:pt>
    <dgm:pt modelId="{83193CC4-A429-4DAB-B118-AAF361B0A6CA}" type="pres">
      <dgm:prSet presAssocID="{D6AA78A2-87FE-4191-B964-C7C90EB1D781}" presName="parentShp" presStyleLbl="node1" presStyleIdx="1" presStyleCnt="5">
        <dgm:presLayoutVars>
          <dgm:bulletEnabled val="1"/>
        </dgm:presLayoutVars>
      </dgm:prSet>
      <dgm:spPr/>
    </dgm:pt>
    <dgm:pt modelId="{1AB249C9-31C0-4A12-9B3D-869A357C5B40}" type="pres">
      <dgm:prSet presAssocID="{D6AA78A2-87FE-4191-B964-C7C90EB1D781}" presName="childShp" presStyleLbl="bgAccFollowNode1" presStyleIdx="1" presStyleCnt="5">
        <dgm:presLayoutVars>
          <dgm:bulletEnabled val="1"/>
        </dgm:presLayoutVars>
      </dgm:prSet>
      <dgm:spPr/>
    </dgm:pt>
    <dgm:pt modelId="{19FFAB30-B383-4D29-BE1A-D16CB63F5BBC}" type="pres">
      <dgm:prSet presAssocID="{7F2DB888-A5FD-4ED5-A0A6-9069749B8EE8}" presName="spacing" presStyleCnt="0"/>
      <dgm:spPr/>
    </dgm:pt>
    <dgm:pt modelId="{71292911-D29A-45F9-92BB-EC710A2667F8}" type="pres">
      <dgm:prSet presAssocID="{F778808E-0933-402E-A66D-EE140E5B3FD8}" presName="linNode" presStyleCnt="0"/>
      <dgm:spPr/>
    </dgm:pt>
    <dgm:pt modelId="{4B68BFBF-88AD-446F-B494-243B3BBE171C}" type="pres">
      <dgm:prSet presAssocID="{F778808E-0933-402E-A66D-EE140E5B3FD8}" presName="parentShp" presStyleLbl="node1" presStyleIdx="2" presStyleCnt="5">
        <dgm:presLayoutVars>
          <dgm:bulletEnabled val="1"/>
        </dgm:presLayoutVars>
      </dgm:prSet>
      <dgm:spPr/>
    </dgm:pt>
    <dgm:pt modelId="{B913C94C-4722-47C6-90AC-E1B32EF0C18C}" type="pres">
      <dgm:prSet presAssocID="{F778808E-0933-402E-A66D-EE140E5B3FD8}" presName="childShp" presStyleLbl="bgAccFollowNode1" presStyleIdx="2" presStyleCnt="5">
        <dgm:presLayoutVars>
          <dgm:bulletEnabled val="1"/>
        </dgm:presLayoutVars>
      </dgm:prSet>
      <dgm:spPr/>
    </dgm:pt>
    <dgm:pt modelId="{895F0A55-0F26-4D5D-8D02-3E3242806571}" type="pres">
      <dgm:prSet presAssocID="{8ED4DA25-88FE-4DCD-89F9-D20823A47721}" presName="spacing" presStyleCnt="0"/>
      <dgm:spPr/>
    </dgm:pt>
    <dgm:pt modelId="{4BE4563D-65DC-4954-B620-D3C76459E138}" type="pres">
      <dgm:prSet presAssocID="{990D9126-5025-44FF-B045-74C192D235EE}" presName="linNode" presStyleCnt="0"/>
      <dgm:spPr/>
    </dgm:pt>
    <dgm:pt modelId="{C6379016-C6F2-43AB-BE9D-552DC2D7A368}" type="pres">
      <dgm:prSet presAssocID="{990D9126-5025-44FF-B045-74C192D235EE}" presName="parentShp" presStyleLbl="node1" presStyleIdx="3" presStyleCnt="5">
        <dgm:presLayoutVars>
          <dgm:bulletEnabled val="1"/>
        </dgm:presLayoutVars>
      </dgm:prSet>
      <dgm:spPr/>
    </dgm:pt>
    <dgm:pt modelId="{F6DBC051-5BDA-44CB-AA8F-79A88B2A145F}" type="pres">
      <dgm:prSet presAssocID="{990D9126-5025-44FF-B045-74C192D235EE}" presName="childShp" presStyleLbl="bgAccFollowNode1" presStyleIdx="3" presStyleCnt="5">
        <dgm:presLayoutVars>
          <dgm:bulletEnabled val="1"/>
        </dgm:presLayoutVars>
      </dgm:prSet>
      <dgm:spPr/>
    </dgm:pt>
    <dgm:pt modelId="{DBFB8CC3-B35E-4577-A19B-A9173CE5D448}" type="pres">
      <dgm:prSet presAssocID="{6FA6B8C8-1236-48B1-B433-74FD78B1AB29}" presName="spacing" presStyleCnt="0"/>
      <dgm:spPr/>
    </dgm:pt>
    <dgm:pt modelId="{32C7B25C-F8E8-40E0-96D8-B0EC5820EE34}" type="pres">
      <dgm:prSet presAssocID="{1F340425-20C1-4203-A889-15634C6D0E39}" presName="linNode" presStyleCnt="0"/>
      <dgm:spPr/>
    </dgm:pt>
    <dgm:pt modelId="{23F8DD9C-9147-42EC-B6DF-915905DB2B7E}" type="pres">
      <dgm:prSet presAssocID="{1F340425-20C1-4203-A889-15634C6D0E39}" presName="parentShp" presStyleLbl="node1" presStyleIdx="4" presStyleCnt="5">
        <dgm:presLayoutVars>
          <dgm:bulletEnabled val="1"/>
        </dgm:presLayoutVars>
      </dgm:prSet>
      <dgm:spPr/>
    </dgm:pt>
    <dgm:pt modelId="{95A93172-F58C-4454-89DA-8A4935B27814}" type="pres">
      <dgm:prSet presAssocID="{1F340425-20C1-4203-A889-15634C6D0E39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F2F0BC02-B253-47C7-B0C0-E04A32DBF94E}" srcId="{D6AA78A2-87FE-4191-B964-C7C90EB1D781}" destId="{CF4CB71C-CA91-4C5F-B25A-2E162DF4ABF1}" srcOrd="0" destOrd="0" parTransId="{95A687A5-61CC-4762-BE6E-DA000B42843B}" sibTransId="{20372DEA-9798-4DA6-8736-B847D220FA1A}"/>
    <dgm:cxn modelId="{1B23B35B-27B4-4EC5-846E-118FE6D3191C}" type="presOf" srcId="{B64ED981-7E10-468D-99AA-9A1AB2BA179C}" destId="{E83CE9FA-BE40-417F-805C-3582FF066C59}" srcOrd="0" destOrd="0" presId="urn:microsoft.com/office/officeart/2005/8/layout/vList6"/>
    <dgm:cxn modelId="{34D0E144-C4E4-4F08-B69A-E50422271DC1}" srcId="{36A9D98B-07CA-44AB-9852-31382435B513}" destId="{B64ED981-7E10-468D-99AA-9A1AB2BA179C}" srcOrd="0" destOrd="0" parTransId="{4CBAFD07-4ACC-44F6-B785-280BE505CA6D}" sibTransId="{6AA7F9B8-9853-4309-8D61-A07146EA2C21}"/>
    <dgm:cxn modelId="{8BC52965-06B9-406B-BE00-B461CDBBDED4}" type="presOf" srcId="{521F3663-049E-4183-9422-CE7D9D01DDBD}" destId="{DAEDAD3B-F69F-4B93-8C69-FD19917652DF}" srcOrd="0" destOrd="0" presId="urn:microsoft.com/office/officeart/2005/8/layout/vList6"/>
    <dgm:cxn modelId="{55707F66-C771-4FEE-8D83-D435F7FE33CC}" srcId="{521F3663-049E-4183-9422-CE7D9D01DDBD}" destId="{990D9126-5025-44FF-B045-74C192D235EE}" srcOrd="3" destOrd="0" parTransId="{096977D0-5479-437B-A4D2-7B1478D1DECF}" sibTransId="{6FA6B8C8-1236-48B1-B433-74FD78B1AB29}"/>
    <dgm:cxn modelId="{BF97FE6A-BAAF-4E3F-957F-DFFD23A55770}" srcId="{521F3663-049E-4183-9422-CE7D9D01DDBD}" destId="{D6AA78A2-87FE-4191-B964-C7C90EB1D781}" srcOrd="1" destOrd="0" parTransId="{7039DE8F-7C05-487B-BD55-9672C32DAAA3}" sibTransId="{7F2DB888-A5FD-4ED5-A0A6-9069749B8EE8}"/>
    <dgm:cxn modelId="{3524146F-CE53-4C5C-B45E-DB12A65F05F8}" type="presOf" srcId="{D6AA78A2-87FE-4191-B964-C7C90EB1D781}" destId="{83193CC4-A429-4DAB-B118-AAF361B0A6CA}" srcOrd="0" destOrd="0" presId="urn:microsoft.com/office/officeart/2005/8/layout/vList6"/>
    <dgm:cxn modelId="{32991D4F-7988-4D41-9E37-9A3086C5B54B}" srcId="{1F340425-20C1-4203-A889-15634C6D0E39}" destId="{7380F5F0-338E-488A-AD77-EBC8535E185F}" srcOrd="0" destOrd="0" parTransId="{08730A56-C456-4EF5-B098-E1E92E560B15}" sibTransId="{9E5F66F6-E9E2-4E2C-8C09-98B7847828DB}"/>
    <dgm:cxn modelId="{49357252-0612-4D19-AED6-9BC7DCA71F3C}" type="presOf" srcId="{0162A865-C71A-4C57-A0DE-85C0A2089403}" destId="{B913C94C-4722-47C6-90AC-E1B32EF0C18C}" srcOrd="0" destOrd="0" presId="urn:microsoft.com/office/officeart/2005/8/layout/vList6"/>
    <dgm:cxn modelId="{8B81F453-0DFD-4EC2-ABD6-AA3C06F0A0A5}" srcId="{521F3663-049E-4183-9422-CE7D9D01DDBD}" destId="{1F340425-20C1-4203-A889-15634C6D0E39}" srcOrd="4" destOrd="0" parTransId="{8472886C-D494-4FCB-811C-95EA3F4930EF}" sibTransId="{CEC757A7-9E24-4F2D-B872-6005BC210286}"/>
    <dgm:cxn modelId="{8A0E1075-EB99-4C29-9227-F2CF0E1D268E}" type="presOf" srcId="{7380F5F0-338E-488A-AD77-EBC8535E185F}" destId="{95A93172-F58C-4454-89DA-8A4935B27814}" srcOrd="0" destOrd="0" presId="urn:microsoft.com/office/officeart/2005/8/layout/vList6"/>
    <dgm:cxn modelId="{29912C82-89B5-48EE-B586-E6A2518AA0E5}" type="presOf" srcId="{F778808E-0933-402E-A66D-EE140E5B3FD8}" destId="{4B68BFBF-88AD-446F-B494-243B3BBE171C}" srcOrd="0" destOrd="0" presId="urn:microsoft.com/office/officeart/2005/8/layout/vList6"/>
    <dgm:cxn modelId="{05093988-EB9D-48FA-964D-7DD90B0CF002}" srcId="{521F3663-049E-4183-9422-CE7D9D01DDBD}" destId="{36A9D98B-07CA-44AB-9852-31382435B513}" srcOrd="0" destOrd="0" parTransId="{332598D7-C26F-4B4C-A4D3-DDB47B8708F9}" sibTransId="{43B5C128-1240-4A5B-B6DD-790360917B78}"/>
    <dgm:cxn modelId="{7069FA89-EE03-4D45-9C90-C3A6E313A8A4}" type="presOf" srcId="{CF4CB71C-CA91-4C5F-B25A-2E162DF4ABF1}" destId="{1AB249C9-31C0-4A12-9B3D-869A357C5B40}" srcOrd="0" destOrd="0" presId="urn:microsoft.com/office/officeart/2005/8/layout/vList6"/>
    <dgm:cxn modelId="{2A39CA91-4552-4CB1-A408-87845CF30C39}" srcId="{F778808E-0933-402E-A66D-EE140E5B3FD8}" destId="{0162A865-C71A-4C57-A0DE-85C0A2089403}" srcOrd="0" destOrd="0" parTransId="{EF3FA302-73F9-440F-B585-AB5854F02871}" sibTransId="{81FFDE22-2F4C-498F-B09A-21E4A775DAB6}"/>
    <dgm:cxn modelId="{8B5C1E9A-5775-4089-9C07-5B3E879BBFE6}" type="presOf" srcId="{36A9D98B-07CA-44AB-9852-31382435B513}" destId="{F623DEBF-C400-48FE-BD89-B8D21AB908F7}" srcOrd="0" destOrd="0" presId="urn:microsoft.com/office/officeart/2005/8/layout/vList6"/>
    <dgm:cxn modelId="{25CF379B-B476-46BD-9F60-4A3FA8C1C57C}" srcId="{990D9126-5025-44FF-B045-74C192D235EE}" destId="{C4A1AEE4-E42D-4E03-A27E-ACFDEC000C93}" srcOrd="0" destOrd="0" parTransId="{B6C6430F-3F72-41FF-BF69-09BC7E50F00B}" sibTransId="{9559C4EA-8DCD-4172-8603-157F63EC1A5D}"/>
    <dgm:cxn modelId="{29F827BB-6B67-415C-84D5-184C62848EF2}" type="presOf" srcId="{C4A1AEE4-E42D-4E03-A27E-ACFDEC000C93}" destId="{F6DBC051-5BDA-44CB-AA8F-79A88B2A145F}" srcOrd="0" destOrd="0" presId="urn:microsoft.com/office/officeart/2005/8/layout/vList6"/>
    <dgm:cxn modelId="{8A59D5CE-DDE3-42CB-907D-D25EF74A55BD}" type="presOf" srcId="{1F340425-20C1-4203-A889-15634C6D0E39}" destId="{23F8DD9C-9147-42EC-B6DF-915905DB2B7E}" srcOrd="0" destOrd="0" presId="urn:microsoft.com/office/officeart/2005/8/layout/vList6"/>
    <dgm:cxn modelId="{763A7DE6-0DE1-4839-A302-B5CA53333CF6}" srcId="{521F3663-049E-4183-9422-CE7D9D01DDBD}" destId="{F778808E-0933-402E-A66D-EE140E5B3FD8}" srcOrd="2" destOrd="0" parTransId="{665FB0C9-108E-47CD-A23C-17318FDE8260}" sibTransId="{8ED4DA25-88FE-4DCD-89F9-D20823A47721}"/>
    <dgm:cxn modelId="{A5EF88E6-F543-4350-9133-220CD66E42B1}" type="presOf" srcId="{990D9126-5025-44FF-B045-74C192D235EE}" destId="{C6379016-C6F2-43AB-BE9D-552DC2D7A368}" srcOrd="0" destOrd="0" presId="urn:microsoft.com/office/officeart/2005/8/layout/vList6"/>
    <dgm:cxn modelId="{5DCFB67A-9BBA-44E0-8FAF-D77AF64DAA48}" type="presParOf" srcId="{DAEDAD3B-F69F-4B93-8C69-FD19917652DF}" destId="{BDDD1425-9345-42E6-AA43-4932FF0F472A}" srcOrd="0" destOrd="0" presId="urn:microsoft.com/office/officeart/2005/8/layout/vList6"/>
    <dgm:cxn modelId="{2FDE8A8D-3995-4881-B284-F02C412ADE20}" type="presParOf" srcId="{BDDD1425-9345-42E6-AA43-4932FF0F472A}" destId="{F623DEBF-C400-48FE-BD89-B8D21AB908F7}" srcOrd="0" destOrd="0" presId="urn:microsoft.com/office/officeart/2005/8/layout/vList6"/>
    <dgm:cxn modelId="{610B30FE-75A0-4412-8C51-9B1EEAE97C79}" type="presParOf" srcId="{BDDD1425-9345-42E6-AA43-4932FF0F472A}" destId="{E83CE9FA-BE40-417F-805C-3582FF066C59}" srcOrd="1" destOrd="0" presId="urn:microsoft.com/office/officeart/2005/8/layout/vList6"/>
    <dgm:cxn modelId="{55077A79-5A2F-468F-91B3-0751748F3E52}" type="presParOf" srcId="{DAEDAD3B-F69F-4B93-8C69-FD19917652DF}" destId="{72AD40B6-0C66-4DA8-A785-17558E84DB68}" srcOrd="1" destOrd="0" presId="urn:microsoft.com/office/officeart/2005/8/layout/vList6"/>
    <dgm:cxn modelId="{00E6B690-2E41-47F7-987C-826CDE467416}" type="presParOf" srcId="{DAEDAD3B-F69F-4B93-8C69-FD19917652DF}" destId="{74195CB4-F710-48D4-9164-487F520827A9}" srcOrd="2" destOrd="0" presId="urn:microsoft.com/office/officeart/2005/8/layout/vList6"/>
    <dgm:cxn modelId="{80551A6B-F115-4BDE-A93E-865FB624A01A}" type="presParOf" srcId="{74195CB4-F710-48D4-9164-487F520827A9}" destId="{83193CC4-A429-4DAB-B118-AAF361B0A6CA}" srcOrd="0" destOrd="0" presId="urn:microsoft.com/office/officeart/2005/8/layout/vList6"/>
    <dgm:cxn modelId="{2631876B-CB55-4CB2-ABD9-74CD65054D53}" type="presParOf" srcId="{74195CB4-F710-48D4-9164-487F520827A9}" destId="{1AB249C9-31C0-4A12-9B3D-869A357C5B40}" srcOrd="1" destOrd="0" presId="urn:microsoft.com/office/officeart/2005/8/layout/vList6"/>
    <dgm:cxn modelId="{8B233DE0-7004-4FD0-9DE4-1A26E100C2BB}" type="presParOf" srcId="{DAEDAD3B-F69F-4B93-8C69-FD19917652DF}" destId="{19FFAB30-B383-4D29-BE1A-D16CB63F5BBC}" srcOrd="3" destOrd="0" presId="urn:microsoft.com/office/officeart/2005/8/layout/vList6"/>
    <dgm:cxn modelId="{6314B5AF-1D92-427C-A3A2-C1EB3835A052}" type="presParOf" srcId="{DAEDAD3B-F69F-4B93-8C69-FD19917652DF}" destId="{71292911-D29A-45F9-92BB-EC710A2667F8}" srcOrd="4" destOrd="0" presId="urn:microsoft.com/office/officeart/2005/8/layout/vList6"/>
    <dgm:cxn modelId="{EA2B1B35-B9A7-4181-BCEE-96162F580B3B}" type="presParOf" srcId="{71292911-D29A-45F9-92BB-EC710A2667F8}" destId="{4B68BFBF-88AD-446F-B494-243B3BBE171C}" srcOrd="0" destOrd="0" presId="urn:microsoft.com/office/officeart/2005/8/layout/vList6"/>
    <dgm:cxn modelId="{F376DB52-2BEB-406B-AE0A-EEADE9B249D1}" type="presParOf" srcId="{71292911-D29A-45F9-92BB-EC710A2667F8}" destId="{B913C94C-4722-47C6-90AC-E1B32EF0C18C}" srcOrd="1" destOrd="0" presId="urn:microsoft.com/office/officeart/2005/8/layout/vList6"/>
    <dgm:cxn modelId="{65F929F3-C73F-4CFC-BEA0-B15088A14F37}" type="presParOf" srcId="{DAEDAD3B-F69F-4B93-8C69-FD19917652DF}" destId="{895F0A55-0F26-4D5D-8D02-3E3242806571}" srcOrd="5" destOrd="0" presId="urn:microsoft.com/office/officeart/2005/8/layout/vList6"/>
    <dgm:cxn modelId="{91F807A8-1301-48B6-B270-A0390F890151}" type="presParOf" srcId="{DAEDAD3B-F69F-4B93-8C69-FD19917652DF}" destId="{4BE4563D-65DC-4954-B620-D3C76459E138}" srcOrd="6" destOrd="0" presId="urn:microsoft.com/office/officeart/2005/8/layout/vList6"/>
    <dgm:cxn modelId="{02E83817-4A19-4468-B57C-DD66AE5D40FC}" type="presParOf" srcId="{4BE4563D-65DC-4954-B620-D3C76459E138}" destId="{C6379016-C6F2-43AB-BE9D-552DC2D7A368}" srcOrd="0" destOrd="0" presId="urn:microsoft.com/office/officeart/2005/8/layout/vList6"/>
    <dgm:cxn modelId="{38DC7AAA-FFC0-4033-9585-26DE23F1A5A9}" type="presParOf" srcId="{4BE4563D-65DC-4954-B620-D3C76459E138}" destId="{F6DBC051-5BDA-44CB-AA8F-79A88B2A145F}" srcOrd="1" destOrd="0" presId="urn:microsoft.com/office/officeart/2005/8/layout/vList6"/>
    <dgm:cxn modelId="{8BE0065C-812F-42D4-98B7-8DFF8496C60F}" type="presParOf" srcId="{DAEDAD3B-F69F-4B93-8C69-FD19917652DF}" destId="{DBFB8CC3-B35E-4577-A19B-A9173CE5D448}" srcOrd="7" destOrd="0" presId="urn:microsoft.com/office/officeart/2005/8/layout/vList6"/>
    <dgm:cxn modelId="{CD45E8EB-E833-4478-B684-8D6AD41C7D81}" type="presParOf" srcId="{DAEDAD3B-F69F-4B93-8C69-FD19917652DF}" destId="{32C7B25C-F8E8-40E0-96D8-B0EC5820EE34}" srcOrd="8" destOrd="0" presId="urn:microsoft.com/office/officeart/2005/8/layout/vList6"/>
    <dgm:cxn modelId="{82B104F9-0460-43AD-8155-FA09F48428C8}" type="presParOf" srcId="{32C7B25C-F8E8-40E0-96D8-B0EC5820EE34}" destId="{23F8DD9C-9147-42EC-B6DF-915905DB2B7E}" srcOrd="0" destOrd="0" presId="urn:microsoft.com/office/officeart/2005/8/layout/vList6"/>
    <dgm:cxn modelId="{6E92FC43-DD22-4FAD-B89B-5CFBE708091D}" type="presParOf" srcId="{32C7B25C-F8E8-40E0-96D8-B0EC5820EE34}" destId="{95A93172-F58C-4454-89DA-8A4935B2781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B21E0-EF5C-4880-80A0-9DE3DAE52CA1}">
      <dsp:nvSpPr>
        <dsp:cNvPr id="0" name=""/>
        <dsp:cNvSpPr/>
      </dsp:nvSpPr>
      <dsp:spPr>
        <a:xfrm>
          <a:off x="0" y="71849"/>
          <a:ext cx="8610600" cy="128992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/>
              <a:latin typeface="Open Sans" pitchFamily="34" charset="0"/>
              <a:ea typeface="Open Sans" pitchFamily="34" charset="0"/>
              <a:cs typeface="Open Sans" pitchFamily="34" charset="0"/>
            </a:rPr>
            <a:t>We value every youth and want them to be healthy &amp; happy adults</a:t>
          </a:r>
        </a:p>
      </dsp:txBody>
      <dsp:txXfrm>
        <a:off x="62969" y="134818"/>
        <a:ext cx="8484662" cy="1163987"/>
      </dsp:txXfrm>
    </dsp:sp>
    <dsp:sp modelId="{A7DF3788-926A-804A-B86D-CFDA81C19D8C}">
      <dsp:nvSpPr>
        <dsp:cNvPr id="0" name=""/>
        <dsp:cNvSpPr/>
      </dsp:nvSpPr>
      <dsp:spPr>
        <a:xfrm>
          <a:off x="0" y="1403886"/>
          <a:ext cx="8610600" cy="1289925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/>
              <a:latin typeface="Open Sans" pitchFamily="34" charset="0"/>
              <a:ea typeface="Open Sans" pitchFamily="34" charset="0"/>
              <a:cs typeface="Open Sans" pitchFamily="34" charset="0"/>
            </a:rPr>
            <a:t>We know now that the brain is still developing until age 25+</a:t>
          </a:r>
        </a:p>
      </dsp:txBody>
      <dsp:txXfrm>
        <a:off x="62969" y="1466855"/>
        <a:ext cx="8484662" cy="1163987"/>
      </dsp:txXfrm>
    </dsp:sp>
    <dsp:sp modelId="{14427B6A-E9D0-45A7-A95F-414B1202E095}">
      <dsp:nvSpPr>
        <dsp:cNvPr id="0" name=""/>
        <dsp:cNvSpPr/>
      </dsp:nvSpPr>
      <dsp:spPr>
        <a:xfrm>
          <a:off x="0" y="2824500"/>
          <a:ext cx="8610600" cy="1289925"/>
        </a:xfrm>
        <a:prstGeom prst="round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/>
              <a:latin typeface="Open Sans"/>
              <a:ea typeface="Open Sans"/>
              <a:cs typeface="Open Sans"/>
            </a:rPr>
            <a:t>Early, heavy substance use</a:t>
          </a:r>
          <a:r>
            <a:rPr lang="en-US" sz="1800" b="1" kern="1200" dirty="0">
              <a:effectLst/>
              <a:latin typeface="Open Sans"/>
              <a:ea typeface="Open Sans"/>
              <a:cs typeface="Open Sans"/>
            </a:rPr>
            <a:t> can be a sign that youth and teens aren't getting the support they need.</a:t>
          </a:r>
        </a:p>
      </dsp:txBody>
      <dsp:txXfrm>
        <a:off x="62969" y="2887469"/>
        <a:ext cx="8484662" cy="1163987"/>
      </dsp:txXfrm>
    </dsp:sp>
    <dsp:sp modelId="{4FF0A83A-7F37-4792-996D-4FB0E8132F94}">
      <dsp:nvSpPr>
        <dsp:cNvPr id="0" name=""/>
        <dsp:cNvSpPr/>
      </dsp:nvSpPr>
      <dsp:spPr>
        <a:xfrm>
          <a:off x="0" y="4200825"/>
          <a:ext cx="8610600" cy="1289925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Open Sans"/>
              <a:ea typeface="Open Sans"/>
              <a:cs typeface="Open Sans"/>
            </a:rPr>
            <a:t>Public health science and research studies tell us that prevention works </a:t>
          </a:r>
        </a:p>
      </dsp:txBody>
      <dsp:txXfrm>
        <a:off x="62969" y="4263794"/>
        <a:ext cx="8484662" cy="11639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AB463-0268-448B-8264-088088D0FBD3}">
      <dsp:nvSpPr>
        <dsp:cNvPr id="0" name=""/>
        <dsp:cNvSpPr/>
      </dsp:nvSpPr>
      <dsp:spPr>
        <a:xfrm>
          <a:off x="2645425" y="1607"/>
          <a:ext cx="3968138" cy="1275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alibri Light"/>
            </a:rPr>
            <a:t>You have relatives</a:t>
          </a:r>
          <a:r>
            <a:rPr lang="en-US" sz="1800" kern="1200" dirty="0"/>
            <a:t> in your life</a:t>
          </a:r>
          <a:r>
            <a:rPr lang="en-US" sz="1800" kern="1200" dirty="0">
              <a:latin typeface="Calibri Light"/>
            </a:rPr>
            <a:t> that you</a:t>
          </a:r>
          <a:r>
            <a:rPr lang="en-US" sz="1800" kern="1200" dirty="0"/>
            <a:t> enjoy spending time with</a:t>
          </a:r>
        </a:p>
      </dsp:txBody>
      <dsp:txXfrm>
        <a:off x="2645425" y="161027"/>
        <a:ext cx="3489877" cy="956523"/>
      </dsp:txXfrm>
    </dsp:sp>
    <dsp:sp modelId="{52F2E94B-5CC6-4300-92E6-576634702B30}">
      <dsp:nvSpPr>
        <dsp:cNvPr id="0" name=""/>
        <dsp:cNvSpPr/>
      </dsp:nvSpPr>
      <dsp:spPr>
        <a:xfrm>
          <a:off x="0" y="1607"/>
          <a:ext cx="2645425" cy="1275363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Calibri Light"/>
            </a:rPr>
            <a:t>94% AGREE</a:t>
          </a:r>
        </a:p>
      </dsp:txBody>
      <dsp:txXfrm>
        <a:off x="62258" y="63865"/>
        <a:ext cx="2520909" cy="1150847"/>
      </dsp:txXfrm>
    </dsp:sp>
    <dsp:sp modelId="{01F91D34-BA2A-41ED-8B90-61AACE9F7DBD}">
      <dsp:nvSpPr>
        <dsp:cNvPr id="0" name=""/>
        <dsp:cNvSpPr/>
      </dsp:nvSpPr>
      <dsp:spPr>
        <a:xfrm>
          <a:off x="2645425" y="1404507"/>
          <a:ext cx="3968138" cy="1275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You have relatives in your life that you feel very close to</a:t>
          </a:r>
        </a:p>
      </dsp:txBody>
      <dsp:txXfrm>
        <a:off x="2645425" y="1563927"/>
        <a:ext cx="3489877" cy="956523"/>
      </dsp:txXfrm>
    </dsp:sp>
    <dsp:sp modelId="{A468D966-A81E-42F0-9043-F0A537CD9FA9}">
      <dsp:nvSpPr>
        <dsp:cNvPr id="0" name=""/>
        <dsp:cNvSpPr/>
      </dsp:nvSpPr>
      <dsp:spPr>
        <a:xfrm>
          <a:off x="0" y="1404507"/>
          <a:ext cx="2645425" cy="1275363"/>
        </a:xfrm>
        <a:prstGeom prst="roundRect">
          <a:avLst/>
        </a:prstGeom>
        <a:solidFill>
          <a:schemeClr val="accent2">
            <a:shade val="80000"/>
            <a:hueOff val="-160472"/>
            <a:satOff val="3389"/>
            <a:lumOff val="90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89% AGREE</a:t>
          </a:r>
        </a:p>
      </dsp:txBody>
      <dsp:txXfrm>
        <a:off x="62258" y="1466765"/>
        <a:ext cx="2520909" cy="1150847"/>
      </dsp:txXfrm>
    </dsp:sp>
    <dsp:sp modelId="{BC7519F2-C0E1-426D-B1A9-E17969C4E4AD}">
      <dsp:nvSpPr>
        <dsp:cNvPr id="0" name=""/>
        <dsp:cNvSpPr/>
      </dsp:nvSpPr>
      <dsp:spPr>
        <a:xfrm>
          <a:off x="2645425" y="2807407"/>
          <a:ext cx="3968138" cy="1275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You have a relative in your life that if you had a personal problem, you could you ask them for help</a:t>
          </a:r>
        </a:p>
      </dsp:txBody>
      <dsp:txXfrm>
        <a:off x="2645425" y="2966827"/>
        <a:ext cx="3489877" cy="956523"/>
      </dsp:txXfrm>
    </dsp:sp>
    <dsp:sp modelId="{4D3B3B3F-C15B-403F-BF8F-2DB0E6F64D8C}">
      <dsp:nvSpPr>
        <dsp:cNvPr id="0" name=""/>
        <dsp:cNvSpPr/>
      </dsp:nvSpPr>
      <dsp:spPr>
        <a:xfrm>
          <a:off x="0" y="2807407"/>
          <a:ext cx="2645425" cy="1275363"/>
        </a:xfrm>
        <a:prstGeom prst="roundRect">
          <a:avLst/>
        </a:prstGeom>
        <a:solidFill>
          <a:schemeClr val="accent2">
            <a:shade val="80000"/>
            <a:hueOff val="-320943"/>
            <a:satOff val="6777"/>
            <a:lumOff val="180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Calibri Light"/>
            </a:rPr>
            <a:t>86</a:t>
          </a:r>
          <a:r>
            <a:rPr lang="en-US" sz="3700" kern="1200" dirty="0"/>
            <a:t>% AGREE</a:t>
          </a:r>
        </a:p>
      </dsp:txBody>
      <dsp:txXfrm>
        <a:off x="62258" y="2869665"/>
        <a:ext cx="2520909" cy="1150847"/>
      </dsp:txXfrm>
    </dsp:sp>
    <dsp:sp modelId="{6ECC970D-17AF-4D54-8018-8D6727460114}">
      <dsp:nvSpPr>
        <dsp:cNvPr id="0" name=""/>
        <dsp:cNvSpPr/>
      </dsp:nvSpPr>
      <dsp:spPr>
        <a:xfrm>
          <a:off x="2645425" y="4210307"/>
          <a:ext cx="3968138" cy="1275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alibri Light"/>
            </a:rPr>
            <a:t>You</a:t>
          </a:r>
          <a:r>
            <a:rPr lang="en-US" sz="1800" kern="1200" dirty="0"/>
            <a:t> have</a:t>
          </a:r>
          <a:r>
            <a:rPr lang="en-US" sz="1800" kern="1200" dirty="0">
              <a:latin typeface="Calibri Light"/>
            </a:rPr>
            <a:t> relatives</a:t>
          </a:r>
          <a:r>
            <a:rPr lang="en-US" sz="1800" kern="1200" dirty="0"/>
            <a:t> in your life</a:t>
          </a:r>
          <a:r>
            <a:rPr lang="en-US" sz="1800" kern="1200" dirty="0">
              <a:latin typeface="Calibri Light"/>
            </a:rPr>
            <a:t> with whom</a:t>
          </a:r>
          <a:r>
            <a:rPr lang="en-US" sz="1800" kern="1200" dirty="0"/>
            <a:t> you</a:t>
          </a:r>
          <a:r>
            <a:rPr lang="en-US" sz="1800" kern="1200" dirty="0">
              <a:latin typeface="Calibri Light"/>
            </a:rPr>
            <a:t> </a:t>
          </a:r>
          <a:r>
            <a:rPr lang="en-US" sz="1800" kern="1200" dirty="0"/>
            <a:t>share your thoughts </a:t>
          </a:r>
          <a:r>
            <a:rPr lang="en-US" sz="1800" kern="1200" dirty="0">
              <a:latin typeface="Calibri Light"/>
            </a:rPr>
            <a:t>and </a:t>
          </a:r>
          <a:r>
            <a:rPr lang="en-US" sz="1800" kern="1200" dirty="0"/>
            <a:t>feelings</a:t>
          </a:r>
        </a:p>
      </dsp:txBody>
      <dsp:txXfrm>
        <a:off x="2645425" y="4369727"/>
        <a:ext cx="3489877" cy="956523"/>
      </dsp:txXfrm>
    </dsp:sp>
    <dsp:sp modelId="{27001E44-E302-4D9B-8D93-8411F767633D}">
      <dsp:nvSpPr>
        <dsp:cNvPr id="0" name=""/>
        <dsp:cNvSpPr/>
      </dsp:nvSpPr>
      <dsp:spPr>
        <a:xfrm>
          <a:off x="0" y="4210307"/>
          <a:ext cx="2645425" cy="1275363"/>
        </a:xfrm>
        <a:prstGeom prst="round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Calibri Light"/>
            </a:rPr>
            <a:t>75% AGREE</a:t>
          </a:r>
        </a:p>
      </dsp:txBody>
      <dsp:txXfrm>
        <a:off x="62258" y="4272565"/>
        <a:ext cx="2520909" cy="115084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6D109-D4F8-4B74-AA0F-66E7BDE9F42A}">
      <dsp:nvSpPr>
        <dsp:cNvPr id="0" name=""/>
        <dsp:cNvSpPr/>
      </dsp:nvSpPr>
      <dsp:spPr>
        <a:xfrm>
          <a:off x="2641333" y="1937"/>
          <a:ext cx="3962001" cy="10492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 relative in your life asks you about school</a:t>
          </a:r>
        </a:p>
      </dsp:txBody>
      <dsp:txXfrm>
        <a:off x="2641333" y="133093"/>
        <a:ext cx="3568533" cy="786936"/>
      </dsp:txXfrm>
    </dsp:sp>
    <dsp:sp modelId="{1628FCE0-7947-4E2B-87CD-E4054B766AC1}">
      <dsp:nvSpPr>
        <dsp:cNvPr id="0" name=""/>
        <dsp:cNvSpPr/>
      </dsp:nvSpPr>
      <dsp:spPr>
        <a:xfrm>
          <a:off x="0" y="1937"/>
          <a:ext cx="2641333" cy="1049248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Calibri Light"/>
            </a:rPr>
            <a:t>95% AGREE</a:t>
          </a:r>
        </a:p>
      </dsp:txBody>
      <dsp:txXfrm>
        <a:off x="51220" y="53157"/>
        <a:ext cx="2538893" cy="946808"/>
      </dsp:txXfrm>
    </dsp:sp>
    <dsp:sp modelId="{F561D298-02D7-4CAE-B119-38BE66708DA8}">
      <dsp:nvSpPr>
        <dsp:cNvPr id="0" name=""/>
        <dsp:cNvSpPr/>
      </dsp:nvSpPr>
      <dsp:spPr>
        <a:xfrm>
          <a:off x="2641333" y="1156111"/>
          <a:ext cx="3962001" cy="10492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 relative in your life is aware if you attend your classes, either in person or online</a:t>
          </a:r>
        </a:p>
      </dsp:txBody>
      <dsp:txXfrm>
        <a:off x="2641333" y="1287267"/>
        <a:ext cx="3568533" cy="786936"/>
      </dsp:txXfrm>
    </dsp:sp>
    <dsp:sp modelId="{3283FCBC-E765-48E9-A59B-1E56B7F4EA1E}">
      <dsp:nvSpPr>
        <dsp:cNvPr id="0" name=""/>
        <dsp:cNvSpPr/>
      </dsp:nvSpPr>
      <dsp:spPr>
        <a:xfrm>
          <a:off x="0" y="1156111"/>
          <a:ext cx="2641333" cy="1049248"/>
        </a:xfrm>
        <a:prstGeom prst="roundRect">
          <a:avLst/>
        </a:prstGeom>
        <a:solidFill>
          <a:schemeClr val="accent4">
            <a:shade val="80000"/>
            <a:hueOff val="-128321"/>
            <a:satOff val="0"/>
            <a:lumOff val="84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Calibri Light"/>
            </a:rPr>
            <a:t>91</a:t>
          </a:r>
          <a:r>
            <a:rPr lang="en-US" sz="3700" kern="1200" dirty="0"/>
            <a:t>% AGREE</a:t>
          </a:r>
        </a:p>
      </dsp:txBody>
      <dsp:txXfrm>
        <a:off x="51220" y="1207331"/>
        <a:ext cx="2538893" cy="946808"/>
      </dsp:txXfrm>
    </dsp:sp>
    <dsp:sp modelId="{1ECC734D-B019-4931-999F-F7CE119EE932}">
      <dsp:nvSpPr>
        <dsp:cNvPr id="0" name=""/>
        <dsp:cNvSpPr/>
      </dsp:nvSpPr>
      <dsp:spPr>
        <a:xfrm>
          <a:off x="2641333" y="2310284"/>
          <a:ext cx="3962001" cy="10492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Relative in your life knows if you were not home on time</a:t>
          </a:r>
        </a:p>
      </dsp:txBody>
      <dsp:txXfrm>
        <a:off x="2641333" y="2441440"/>
        <a:ext cx="3568533" cy="786936"/>
      </dsp:txXfrm>
    </dsp:sp>
    <dsp:sp modelId="{213A6CBB-7C2E-404A-A1E8-205FCF5A32B5}">
      <dsp:nvSpPr>
        <dsp:cNvPr id="0" name=""/>
        <dsp:cNvSpPr/>
      </dsp:nvSpPr>
      <dsp:spPr>
        <a:xfrm>
          <a:off x="0" y="2310284"/>
          <a:ext cx="2641333" cy="1049248"/>
        </a:xfrm>
        <a:prstGeom prst="roundRect">
          <a:avLst/>
        </a:prstGeom>
        <a:solidFill>
          <a:schemeClr val="accent4">
            <a:shade val="80000"/>
            <a:hueOff val="-256642"/>
            <a:satOff val="0"/>
            <a:lumOff val="169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Calibri Light"/>
            </a:rPr>
            <a:t>88</a:t>
          </a:r>
          <a:r>
            <a:rPr lang="en-US" sz="3700" kern="1200" dirty="0"/>
            <a:t>% AGREE</a:t>
          </a:r>
        </a:p>
      </dsp:txBody>
      <dsp:txXfrm>
        <a:off x="51220" y="2361504"/>
        <a:ext cx="2538893" cy="946808"/>
      </dsp:txXfrm>
    </dsp:sp>
    <dsp:sp modelId="{39F2607B-CDF2-4B09-9342-1B8B187FFD61}">
      <dsp:nvSpPr>
        <dsp:cNvPr id="0" name=""/>
        <dsp:cNvSpPr/>
      </dsp:nvSpPr>
      <dsp:spPr>
        <a:xfrm>
          <a:off x="2641333" y="3464457"/>
          <a:ext cx="3962001" cy="10492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 relative in your life makes sure you do your homework and assignments</a:t>
          </a:r>
        </a:p>
      </dsp:txBody>
      <dsp:txXfrm>
        <a:off x="2641333" y="3595613"/>
        <a:ext cx="3568533" cy="786936"/>
      </dsp:txXfrm>
    </dsp:sp>
    <dsp:sp modelId="{39ED2E5D-5E6C-473E-B809-AB19CD7D4D63}">
      <dsp:nvSpPr>
        <dsp:cNvPr id="0" name=""/>
        <dsp:cNvSpPr/>
      </dsp:nvSpPr>
      <dsp:spPr>
        <a:xfrm>
          <a:off x="0" y="3464457"/>
          <a:ext cx="2641333" cy="1049248"/>
        </a:xfrm>
        <a:prstGeom prst="roundRect">
          <a:avLst/>
        </a:prstGeom>
        <a:solidFill>
          <a:schemeClr val="accent4">
            <a:shade val="80000"/>
            <a:hueOff val="-384962"/>
            <a:satOff val="0"/>
            <a:lumOff val="254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Calibri Light"/>
            </a:rPr>
            <a:t>85% AGREE</a:t>
          </a:r>
        </a:p>
      </dsp:txBody>
      <dsp:txXfrm>
        <a:off x="51220" y="3515677"/>
        <a:ext cx="2538893" cy="946808"/>
      </dsp:txXfrm>
    </dsp:sp>
    <dsp:sp modelId="{8A3CFD61-DEE5-4A2B-8B4E-63CF50872FB3}">
      <dsp:nvSpPr>
        <dsp:cNvPr id="0" name=""/>
        <dsp:cNvSpPr/>
      </dsp:nvSpPr>
      <dsp:spPr>
        <a:xfrm>
          <a:off x="2641333" y="4618630"/>
          <a:ext cx="3962001" cy="1049248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 relative in your life helps you with your homework and assignments</a:t>
          </a:r>
        </a:p>
      </dsp:txBody>
      <dsp:txXfrm>
        <a:off x="2641333" y="4749786"/>
        <a:ext cx="3568533" cy="786936"/>
      </dsp:txXfrm>
    </dsp:sp>
    <dsp:sp modelId="{8CD4C1F1-2C33-4834-95C8-FC14C8A73481}">
      <dsp:nvSpPr>
        <dsp:cNvPr id="0" name=""/>
        <dsp:cNvSpPr/>
      </dsp:nvSpPr>
      <dsp:spPr>
        <a:xfrm>
          <a:off x="0" y="4618630"/>
          <a:ext cx="2641333" cy="1049248"/>
        </a:xfrm>
        <a:prstGeom prst="roundRect">
          <a:avLst/>
        </a:prstGeom>
        <a:solidFill>
          <a:schemeClr val="accent4">
            <a:shade val="80000"/>
            <a:hueOff val="-513283"/>
            <a:satOff val="0"/>
            <a:lumOff val="338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Calibri Light"/>
            </a:rPr>
            <a:t>68% AGREE</a:t>
          </a:r>
        </a:p>
      </dsp:txBody>
      <dsp:txXfrm>
        <a:off x="51220" y="4669850"/>
        <a:ext cx="2538893" cy="94680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5E9C6-0ACB-DC47-ACAD-DEA79444B05A}">
      <dsp:nvSpPr>
        <dsp:cNvPr id="0" name=""/>
        <dsp:cNvSpPr/>
      </dsp:nvSpPr>
      <dsp:spPr>
        <a:xfrm>
          <a:off x="638" y="78164"/>
          <a:ext cx="4181967" cy="1015126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Open sans"/>
              <a:cs typeface="Open sans"/>
            </a:rPr>
            <a:t>Encourage Hope </a:t>
          </a:r>
        </a:p>
      </dsp:txBody>
      <dsp:txXfrm>
        <a:off x="638" y="78164"/>
        <a:ext cx="4181967" cy="1015126"/>
      </dsp:txXfrm>
    </dsp:sp>
    <dsp:sp modelId="{71EEB86F-F6F9-4947-8A15-4D30C9BACBAA}">
      <dsp:nvSpPr>
        <dsp:cNvPr id="0" name=""/>
        <dsp:cNvSpPr/>
      </dsp:nvSpPr>
      <dsp:spPr>
        <a:xfrm>
          <a:off x="4351793" y="78164"/>
          <a:ext cx="4181967" cy="1015126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Open sans"/>
              <a:cs typeface="Open sans"/>
            </a:rPr>
            <a:t>Promote the Positive Norm</a:t>
          </a:r>
        </a:p>
      </dsp:txBody>
      <dsp:txXfrm>
        <a:off x="4351793" y="78164"/>
        <a:ext cx="4181967" cy="1015126"/>
      </dsp:txXfrm>
    </dsp:sp>
    <dsp:sp modelId="{33741845-CD33-5E45-96D0-77B09EF4859F}">
      <dsp:nvSpPr>
        <dsp:cNvPr id="0" name=""/>
        <dsp:cNvSpPr/>
      </dsp:nvSpPr>
      <dsp:spPr>
        <a:xfrm>
          <a:off x="638" y="1262479"/>
          <a:ext cx="4181967" cy="1015126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>
              <a:latin typeface="Open sans"/>
              <a:cs typeface="Open sans"/>
            </a:rPr>
            <a:t>Inform and Shape School and </a:t>
          </a:r>
        </a:p>
        <a:p>
          <a:pPr marL="0" lvl="0" indent="0" algn="ctr" defTabSz="8890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>
              <a:latin typeface="Open sans"/>
              <a:cs typeface="Open sans"/>
            </a:rPr>
            <a:t>Community Prevention Strategies</a:t>
          </a:r>
        </a:p>
      </dsp:txBody>
      <dsp:txXfrm>
        <a:off x="638" y="1262479"/>
        <a:ext cx="4181967" cy="1015126"/>
      </dsp:txXfrm>
    </dsp:sp>
    <dsp:sp modelId="{5AC49820-68D2-2341-B020-075FC6A3B05E}">
      <dsp:nvSpPr>
        <dsp:cNvPr id="0" name=""/>
        <dsp:cNvSpPr/>
      </dsp:nvSpPr>
      <dsp:spPr>
        <a:xfrm>
          <a:off x="4351793" y="1262479"/>
          <a:ext cx="4181967" cy="101512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Open sans"/>
              <a:cs typeface="Open sans"/>
            </a:rPr>
            <a:t>Educate Parents; School Staff; Students; Community Leaders; and Public Officials</a:t>
          </a:r>
        </a:p>
      </dsp:txBody>
      <dsp:txXfrm>
        <a:off x="4351793" y="1262479"/>
        <a:ext cx="4181967" cy="1015126"/>
      </dsp:txXfrm>
    </dsp:sp>
    <dsp:sp modelId="{3F1F7329-DCC4-5846-AB51-49E63A97A775}">
      <dsp:nvSpPr>
        <dsp:cNvPr id="0" name=""/>
        <dsp:cNvSpPr/>
      </dsp:nvSpPr>
      <dsp:spPr>
        <a:xfrm>
          <a:off x="638" y="2446793"/>
          <a:ext cx="4181967" cy="1015126"/>
        </a:xfrm>
        <a:prstGeom prst="rect">
          <a:avLst/>
        </a:prstGeom>
        <a:solidFill>
          <a:schemeClr val="tx2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Open sans"/>
              <a:cs typeface="Open sans"/>
            </a:rPr>
            <a:t>Advocate for Effective Public Health &amp; Prevention Policies</a:t>
          </a:r>
        </a:p>
      </dsp:txBody>
      <dsp:txXfrm>
        <a:off x="638" y="2446793"/>
        <a:ext cx="4181967" cy="1015126"/>
      </dsp:txXfrm>
    </dsp:sp>
    <dsp:sp modelId="{8B11EAD3-04AC-6B45-A21F-05F186D7F0F8}">
      <dsp:nvSpPr>
        <dsp:cNvPr id="0" name=""/>
        <dsp:cNvSpPr/>
      </dsp:nvSpPr>
      <dsp:spPr>
        <a:xfrm>
          <a:off x="4351793" y="2446793"/>
          <a:ext cx="4181967" cy="1015126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Open sans"/>
              <a:cs typeface="Open sans"/>
            </a:rPr>
            <a:t>Resource Development &amp; Grant Writing</a:t>
          </a:r>
        </a:p>
      </dsp:txBody>
      <dsp:txXfrm>
        <a:off x="4351793" y="2446793"/>
        <a:ext cx="4181967" cy="1015126"/>
      </dsp:txXfrm>
    </dsp:sp>
    <dsp:sp modelId="{BDB5CDA3-1DC3-2E4E-9D40-3B1810B5CD1E}">
      <dsp:nvSpPr>
        <dsp:cNvPr id="0" name=""/>
        <dsp:cNvSpPr/>
      </dsp:nvSpPr>
      <dsp:spPr>
        <a:xfrm>
          <a:off x="2176216" y="3631108"/>
          <a:ext cx="4181967" cy="1015126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Open sans"/>
              <a:cs typeface="Open sans"/>
            </a:rPr>
            <a:t>And much more!</a:t>
          </a:r>
        </a:p>
      </dsp:txBody>
      <dsp:txXfrm>
        <a:off x="2176216" y="3631108"/>
        <a:ext cx="4181967" cy="101512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2A70B-6058-460B-8C9F-FFE2A6807289}">
      <dsp:nvSpPr>
        <dsp:cNvPr id="0" name=""/>
        <dsp:cNvSpPr/>
      </dsp:nvSpPr>
      <dsp:spPr>
        <a:xfrm>
          <a:off x="0" y="42450"/>
          <a:ext cx="4191000" cy="7195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Questions? Comments?</a:t>
          </a:r>
        </a:p>
      </dsp:txBody>
      <dsp:txXfrm>
        <a:off x="35125" y="77575"/>
        <a:ext cx="4120750" cy="649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884F0-EAD6-4A54-AED0-B1EE68F7F3E9}">
      <dsp:nvSpPr>
        <dsp:cNvPr id="0" name=""/>
        <dsp:cNvSpPr/>
      </dsp:nvSpPr>
      <dsp:spPr>
        <a:xfrm>
          <a:off x="0" y="17752"/>
          <a:ext cx="4010942" cy="51556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Calibri" pitchFamily="34" charset="0"/>
            </a:rPr>
            <a:t>Community</a:t>
          </a:r>
        </a:p>
      </dsp:txBody>
      <dsp:txXfrm>
        <a:off x="1444741" y="275535"/>
        <a:ext cx="1121459" cy="773349"/>
      </dsp:txXfrm>
    </dsp:sp>
    <dsp:sp modelId="{43B6F718-6C50-4930-8F93-D7EA25E6BBE1}">
      <dsp:nvSpPr>
        <dsp:cNvPr id="0" name=""/>
        <dsp:cNvSpPr/>
      </dsp:nvSpPr>
      <dsp:spPr>
        <a:xfrm>
          <a:off x="401094" y="901315"/>
          <a:ext cx="3208753" cy="431410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Calibri" pitchFamily="34" charset="0"/>
            </a:rPr>
            <a:t>School</a:t>
          </a:r>
        </a:p>
      </dsp:txBody>
      <dsp:txXfrm>
        <a:off x="1444741" y="1160161"/>
        <a:ext cx="1121459" cy="776538"/>
      </dsp:txXfrm>
    </dsp:sp>
    <dsp:sp modelId="{11421EF5-79F8-4928-94D2-880F3B4AEC47}">
      <dsp:nvSpPr>
        <dsp:cNvPr id="0" name=""/>
        <dsp:cNvSpPr/>
      </dsp:nvSpPr>
      <dsp:spPr>
        <a:xfrm>
          <a:off x="802188" y="1670854"/>
          <a:ext cx="2406565" cy="35772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Calibri" pitchFamily="34" charset="0"/>
            </a:rPr>
            <a:t>Family</a:t>
          </a:r>
        </a:p>
      </dsp:txBody>
      <dsp:txXfrm>
        <a:off x="1444741" y="1939145"/>
        <a:ext cx="1121459" cy="804873"/>
      </dsp:txXfrm>
    </dsp:sp>
    <dsp:sp modelId="{E92932D6-80BE-4883-83A4-640F56ACC71C}">
      <dsp:nvSpPr>
        <dsp:cNvPr id="0" name=""/>
        <dsp:cNvSpPr/>
      </dsp:nvSpPr>
      <dsp:spPr>
        <a:xfrm>
          <a:off x="1048315" y="2466553"/>
          <a:ext cx="1914310" cy="278800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Calibri" pitchFamily="34" charset="0"/>
            </a:rPr>
            <a:t>Individual</a:t>
          </a:r>
        </a:p>
      </dsp:txBody>
      <dsp:txXfrm>
        <a:off x="1328660" y="3163554"/>
        <a:ext cx="1353621" cy="1394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0C141-685F-4BF4-9399-6D776714B1DA}">
      <dsp:nvSpPr>
        <dsp:cNvPr id="0" name=""/>
        <dsp:cNvSpPr/>
      </dsp:nvSpPr>
      <dsp:spPr>
        <a:xfrm>
          <a:off x="3428979" y="2274547"/>
          <a:ext cx="4583500" cy="2068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Open Sans"/>
              <a:ea typeface="Open Sans"/>
              <a:cs typeface="Open Sans"/>
            </a:rPr>
            <a:t>Surveying was conducted in schools in March-May 2021</a:t>
          </a:r>
        </a:p>
      </dsp:txBody>
      <dsp:txXfrm>
        <a:off x="3489574" y="2335142"/>
        <a:ext cx="4462310" cy="1947662"/>
      </dsp:txXfrm>
    </dsp:sp>
    <dsp:sp modelId="{B0A0DFE7-02A3-41E5-A5BE-45743EC4818E}">
      <dsp:nvSpPr>
        <dsp:cNvPr id="0" name=""/>
        <dsp:cNvSpPr/>
      </dsp:nvSpPr>
      <dsp:spPr>
        <a:xfrm>
          <a:off x="29532" y="79074"/>
          <a:ext cx="2667967" cy="2048693"/>
        </a:xfrm>
        <a:prstGeom prst="roundRect">
          <a:avLst>
            <a:gd name="adj" fmla="val 10000"/>
          </a:avLst>
        </a:prstGeom>
        <a:solidFill>
          <a:srgbClr val="F9F95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Open Sans"/>
              <a:ea typeface="Open Sans"/>
              <a:cs typeface="Open Sans"/>
            </a:rPr>
            <a:t>Surveyed 8</a:t>
          </a:r>
          <a:r>
            <a:rPr lang="en-US" sz="2400" b="1" kern="1200" baseline="30000" dirty="0">
              <a:solidFill>
                <a:schemeClr val="tx1"/>
              </a:solidFill>
              <a:latin typeface="Open Sans"/>
              <a:ea typeface="Open Sans"/>
              <a:cs typeface="Open Sans"/>
            </a:rPr>
            <a:t>th</a:t>
          </a:r>
          <a:r>
            <a:rPr lang="en-US" sz="2400" b="1" kern="1200" dirty="0">
              <a:solidFill>
                <a:schemeClr val="tx1"/>
              </a:solidFill>
              <a:latin typeface="Open Sans"/>
              <a:ea typeface="Open Sans"/>
              <a:cs typeface="Open Sans"/>
            </a:rPr>
            <a:t>, 10</a:t>
          </a:r>
          <a:r>
            <a:rPr lang="en-US" sz="2400" b="1" kern="1200" baseline="30000" dirty="0">
              <a:solidFill>
                <a:schemeClr val="tx1"/>
              </a:solidFill>
              <a:latin typeface="Open Sans"/>
              <a:ea typeface="Open Sans"/>
              <a:cs typeface="Open Sans"/>
            </a:rPr>
            <a:t>th</a:t>
          </a:r>
          <a:r>
            <a:rPr lang="en-US" sz="2400" b="1" kern="1200" dirty="0">
              <a:solidFill>
                <a:schemeClr val="tx1"/>
              </a:solidFill>
              <a:latin typeface="Open Sans"/>
              <a:ea typeface="Open Sans"/>
              <a:cs typeface="Open Sans"/>
            </a:rPr>
            <a:t>, &amp; 12</a:t>
          </a:r>
          <a:r>
            <a:rPr lang="en-US" sz="2400" b="1" kern="1200" baseline="30000" dirty="0">
              <a:solidFill>
                <a:schemeClr val="tx1"/>
              </a:solidFill>
              <a:latin typeface="Open Sans"/>
              <a:ea typeface="Open Sans"/>
              <a:cs typeface="Open Sans"/>
            </a:rPr>
            <a:t>th</a:t>
          </a:r>
          <a:r>
            <a:rPr lang="en-US" sz="2400" b="1" kern="1200" dirty="0">
              <a:solidFill>
                <a:schemeClr val="tx1"/>
              </a:solidFill>
              <a:latin typeface="Open Sans"/>
              <a:ea typeface="Open Sans"/>
              <a:cs typeface="Open Sans"/>
            </a:rPr>
            <a:t> graders in 6 school districts</a:t>
          </a:r>
        </a:p>
      </dsp:txBody>
      <dsp:txXfrm>
        <a:off x="89536" y="139078"/>
        <a:ext cx="2547959" cy="1928685"/>
      </dsp:txXfrm>
    </dsp:sp>
    <dsp:sp modelId="{41E2C183-8735-4678-946A-590E3677CD0A}">
      <dsp:nvSpPr>
        <dsp:cNvPr id="0" name=""/>
        <dsp:cNvSpPr/>
      </dsp:nvSpPr>
      <dsp:spPr>
        <a:xfrm>
          <a:off x="2894636" y="84913"/>
          <a:ext cx="2667967" cy="2048693"/>
        </a:xfrm>
        <a:prstGeom prst="roundRect">
          <a:avLst>
            <a:gd name="adj" fmla="val 10000"/>
          </a:avLst>
        </a:prstGeom>
        <a:solidFill>
          <a:srgbClr val="F9F95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Open Sans"/>
              <a:ea typeface="Open Sans"/>
              <a:cs typeface="Open Sans"/>
            </a:rPr>
            <a:t>N =1,032</a:t>
          </a:r>
        </a:p>
      </dsp:txBody>
      <dsp:txXfrm>
        <a:off x="2954640" y="144917"/>
        <a:ext cx="2547959" cy="1928685"/>
      </dsp:txXfrm>
    </dsp:sp>
    <dsp:sp modelId="{6FE6CCD9-2D90-4B0D-BB31-30256F9CC537}">
      <dsp:nvSpPr>
        <dsp:cNvPr id="0" name=""/>
        <dsp:cNvSpPr/>
      </dsp:nvSpPr>
      <dsp:spPr>
        <a:xfrm>
          <a:off x="5714037" y="84176"/>
          <a:ext cx="2667967" cy="2048693"/>
        </a:xfrm>
        <a:prstGeom prst="roundRect">
          <a:avLst>
            <a:gd name="adj" fmla="val 10000"/>
          </a:avLst>
        </a:prstGeom>
        <a:solidFill>
          <a:srgbClr val="F9F95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Open Sans"/>
              <a:ea typeface="Open Sans"/>
              <a:cs typeface="Open Sans"/>
            </a:rPr>
            <a:t>Following info comes from a selection from the 50+ questions asked</a:t>
          </a:r>
        </a:p>
      </dsp:txBody>
      <dsp:txXfrm>
        <a:off x="5774041" y="144180"/>
        <a:ext cx="2547959" cy="19286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0C141-685F-4BF4-9399-6D776714B1DA}">
      <dsp:nvSpPr>
        <dsp:cNvPr id="0" name=""/>
        <dsp:cNvSpPr/>
      </dsp:nvSpPr>
      <dsp:spPr>
        <a:xfrm>
          <a:off x="3428995" y="2274547"/>
          <a:ext cx="4583410" cy="2068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Open Sans"/>
              <a:ea typeface="Open Sans"/>
              <a:cs typeface="Open Sans"/>
            </a:rPr>
            <a:t>Parents invited to participate in the survey via Facebook, email, and through school letters/newsletters</a:t>
          </a:r>
        </a:p>
      </dsp:txBody>
      <dsp:txXfrm>
        <a:off x="3489590" y="2335142"/>
        <a:ext cx="4462220" cy="1947662"/>
      </dsp:txXfrm>
    </dsp:sp>
    <dsp:sp modelId="{B0A0DFE7-02A3-41E5-A5BE-45743EC4818E}">
      <dsp:nvSpPr>
        <dsp:cNvPr id="0" name=""/>
        <dsp:cNvSpPr/>
      </dsp:nvSpPr>
      <dsp:spPr>
        <a:xfrm>
          <a:off x="43394" y="79074"/>
          <a:ext cx="4055640" cy="2048693"/>
        </a:xfrm>
        <a:prstGeom prst="roundRect">
          <a:avLst>
            <a:gd name="adj" fmla="val 10000"/>
          </a:avLst>
        </a:prstGeom>
        <a:solidFill>
          <a:srgbClr val="F9F95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Open Sans"/>
              <a:ea typeface="Open Sans"/>
              <a:cs typeface="Open Sans"/>
            </a:rPr>
            <a:t>Parents of Quaboag Hills schools, 6th-12th grade</a:t>
          </a:r>
        </a:p>
      </dsp:txBody>
      <dsp:txXfrm>
        <a:off x="103398" y="139078"/>
        <a:ext cx="3935632" cy="1928685"/>
      </dsp:txXfrm>
    </dsp:sp>
    <dsp:sp modelId="{41E2C183-8735-4678-946A-590E3677CD0A}">
      <dsp:nvSpPr>
        <dsp:cNvPr id="0" name=""/>
        <dsp:cNvSpPr/>
      </dsp:nvSpPr>
      <dsp:spPr>
        <a:xfrm>
          <a:off x="4398706" y="84913"/>
          <a:ext cx="4055640" cy="2048693"/>
        </a:xfrm>
        <a:prstGeom prst="roundRect">
          <a:avLst>
            <a:gd name="adj" fmla="val 10000"/>
          </a:avLst>
        </a:prstGeom>
        <a:solidFill>
          <a:srgbClr val="F9F95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Open Sans"/>
              <a:ea typeface="Open Sans"/>
              <a:cs typeface="Open Sans"/>
            </a:rPr>
            <a:t>N = ~ 130 parents</a:t>
          </a:r>
          <a:endParaRPr lang="en-US" sz="2800" b="0" kern="1200" dirty="0">
            <a:solidFill>
              <a:schemeClr val="tx1"/>
            </a:solidFill>
            <a:latin typeface="Calibri Light"/>
            <a:ea typeface="Open Sans"/>
            <a:cs typeface="Calibri Light"/>
          </a:endParaRPr>
        </a:p>
      </dsp:txBody>
      <dsp:txXfrm>
        <a:off x="4458710" y="144917"/>
        <a:ext cx="3935632" cy="19286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47E19-655F-428C-96F6-D78D29B7A544}">
      <dsp:nvSpPr>
        <dsp:cNvPr id="0" name=""/>
        <dsp:cNvSpPr/>
      </dsp:nvSpPr>
      <dsp:spPr>
        <a:xfrm>
          <a:off x="0" y="91799"/>
          <a:ext cx="8229600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Let’s look more closely at alcohol use</a:t>
          </a:r>
        </a:p>
      </dsp:txBody>
      <dsp:txXfrm>
        <a:off x="46834" y="138633"/>
        <a:ext cx="8135932" cy="8657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47E19-655F-428C-96F6-D78D29B7A544}">
      <dsp:nvSpPr>
        <dsp:cNvPr id="0" name=""/>
        <dsp:cNvSpPr/>
      </dsp:nvSpPr>
      <dsp:spPr>
        <a:xfrm>
          <a:off x="0" y="187739"/>
          <a:ext cx="82296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Let’s look more closely at </a:t>
          </a:r>
          <a:r>
            <a:rPr lang="en-US" sz="3200" kern="1200" dirty="0">
              <a:latin typeface="Calibri"/>
            </a:rPr>
            <a:t>vaping and marijuana</a:t>
          </a:r>
          <a:endParaRPr lang="en-US" sz="3200" kern="1200" dirty="0"/>
        </a:p>
      </dsp:txBody>
      <dsp:txXfrm>
        <a:off x="37467" y="225206"/>
        <a:ext cx="8154666" cy="6925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CF56D-34BE-4F56-962D-689E693668F5}">
      <dsp:nvSpPr>
        <dsp:cNvPr id="0" name=""/>
        <dsp:cNvSpPr/>
      </dsp:nvSpPr>
      <dsp:spPr>
        <a:xfrm>
          <a:off x="0" y="539"/>
          <a:ext cx="8610600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Let’s look more closely at the story of prescription and illicit drug use</a:t>
          </a:r>
        </a:p>
      </dsp:txBody>
      <dsp:txXfrm>
        <a:off x="55744" y="56283"/>
        <a:ext cx="8499112" cy="10304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CF56D-34BE-4F56-962D-689E693668F5}">
      <dsp:nvSpPr>
        <dsp:cNvPr id="0" name=""/>
        <dsp:cNvSpPr/>
      </dsp:nvSpPr>
      <dsp:spPr>
        <a:xfrm>
          <a:off x="0" y="539"/>
          <a:ext cx="8610600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Let’s look at Mental Health</a:t>
          </a:r>
        </a:p>
      </dsp:txBody>
      <dsp:txXfrm>
        <a:off x="55744" y="56283"/>
        <a:ext cx="8499112" cy="10304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CE9FA-BE40-417F-805C-3582FF066C59}">
      <dsp:nvSpPr>
        <dsp:cNvPr id="0" name=""/>
        <dsp:cNvSpPr/>
      </dsp:nvSpPr>
      <dsp:spPr>
        <a:xfrm>
          <a:off x="2401418" y="1870"/>
          <a:ext cx="3602127" cy="10127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Adult from school could help with school problems</a:t>
          </a:r>
        </a:p>
      </dsp:txBody>
      <dsp:txXfrm>
        <a:off x="2401418" y="128468"/>
        <a:ext cx="3222334" cy="759586"/>
      </dsp:txXfrm>
    </dsp:sp>
    <dsp:sp modelId="{F623DEBF-C400-48FE-BD89-B8D21AB908F7}">
      <dsp:nvSpPr>
        <dsp:cNvPr id="0" name=""/>
        <dsp:cNvSpPr/>
      </dsp:nvSpPr>
      <dsp:spPr>
        <a:xfrm>
          <a:off x="0" y="1870"/>
          <a:ext cx="2401418" cy="1012782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83% AGREE</a:t>
          </a:r>
        </a:p>
      </dsp:txBody>
      <dsp:txXfrm>
        <a:off x="49440" y="51310"/>
        <a:ext cx="2302538" cy="913902"/>
      </dsp:txXfrm>
    </dsp:sp>
    <dsp:sp modelId="{1AB249C9-31C0-4A12-9B3D-869A357C5B40}">
      <dsp:nvSpPr>
        <dsp:cNvPr id="0" name=""/>
        <dsp:cNvSpPr/>
      </dsp:nvSpPr>
      <dsp:spPr>
        <a:xfrm>
          <a:off x="2401418" y="1115930"/>
          <a:ext cx="3602127" cy="10127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Adult from school cares about you</a:t>
          </a:r>
        </a:p>
      </dsp:txBody>
      <dsp:txXfrm>
        <a:off x="2401418" y="1242528"/>
        <a:ext cx="3222334" cy="759586"/>
      </dsp:txXfrm>
    </dsp:sp>
    <dsp:sp modelId="{83193CC4-A429-4DAB-B118-AAF361B0A6CA}">
      <dsp:nvSpPr>
        <dsp:cNvPr id="0" name=""/>
        <dsp:cNvSpPr/>
      </dsp:nvSpPr>
      <dsp:spPr>
        <a:xfrm>
          <a:off x="0" y="1115930"/>
          <a:ext cx="2401418" cy="1012782"/>
        </a:xfrm>
        <a:prstGeom prst="roundRect">
          <a:avLst/>
        </a:prstGeom>
        <a:solidFill>
          <a:schemeClr val="accent1">
            <a:shade val="80000"/>
            <a:hueOff val="67816"/>
            <a:satOff val="1294"/>
            <a:lumOff val="57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Calibri Light"/>
            </a:rPr>
            <a:t>81</a:t>
          </a:r>
          <a:r>
            <a:rPr lang="en-US" sz="3400" kern="1200" dirty="0"/>
            <a:t>% AGREE</a:t>
          </a:r>
        </a:p>
      </dsp:txBody>
      <dsp:txXfrm>
        <a:off x="49440" y="1165370"/>
        <a:ext cx="2302538" cy="913902"/>
      </dsp:txXfrm>
    </dsp:sp>
    <dsp:sp modelId="{B913C94C-4722-47C6-90AC-E1B32EF0C18C}">
      <dsp:nvSpPr>
        <dsp:cNvPr id="0" name=""/>
        <dsp:cNvSpPr/>
      </dsp:nvSpPr>
      <dsp:spPr>
        <a:xfrm>
          <a:off x="2401418" y="2229991"/>
          <a:ext cx="3602127" cy="10127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Adult from school</a:t>
          </a:r>
          <a:r>
            <a:rPr lang="en-US" sz="1900" kern="1200" dirty="0">
              <a:latin typeface="Calibri Light"/>
            </a:rPr>
            <a:t> notices</a:t>
          </a:r>
          <a:r>
            <a:rPr lang="en-US" sz="1900" kern="1200" dirty="0"/>
            <a:t> when you are doing a good </a:t>
          </a:r>
          <a:r>
            <a:rPr lang="en-US" sz="1900" kern="1200" dirty="0">
              <a:latin typeface="Calibri Light"/>
            </a:rPr>
            <a:t>job</a:t>
          </a:r>
          <a:endParaRPr lang="en-US" sz="1900" kern="1200" dirty="0"/>
        </a:p>
      </dsp:txBody>
      <dsp:txXfrm>
        <a:off x="2401418" y="2356589"/>
        <a:ext cx="3222334" cy="759586"/>
      </dsp:txXfrm>
    </dsp:sp>
    <dsp:sp modelId="{4B68BFBF-88AD-446F-B494-243B3BBE171C}">
      <dsp:nvSpPr>
        <dsp:cNvPr id="0" name=""/>
        <dsp:cNvSpPr/>
      </dsp:nvSpPr>
      <dsp:spPr>
        <a:xfrm>
          <a:off x="0" y="2229991"/>
          <a:ext cx="2401418" cy="1012782"/>
        </a:xfrm>
        <a:prstGeom prst="roundRect">
          <a:avLst/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Calibri Light"/>
            </a:rPr>
            <a:t>73% AGREE</a:t>
          </a:r>
          <a:endParaRPr lang="en-US" sz="3400" kern="1200" dirty="0"/>
        </a:p>
      </dsp:txBody>
      <dsp:txXfrm>
        <a:off x="49440" y="2279431"/>
        <a:ext cx="2302538" cy="913902"/>
      </dsp:txXfrm>
    </dsp:sp>
    <dsp:sp modelId="{F6DBC051-5BDA-44CB-AA8F-79A88B2A145F}">
      <dsp:nvSpPr>
        <dsp:cNvPr id="0" name=""/>
        <dsp:cNvSpPr/>
      </dsp:nvSpPr>
      <dsp:spPr>
        <a:xfrm>
          <a:off x="2401418" y="3344051"/>
          <a:ext cx="3602127" cy="10127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Calibri Light"/>
            </a:rPr>
            <a:t>Adult</a:t>
          </a:r>
          <a:r>
            <a:rPr lang="en-US" sz="1900" kern="1200" dirty="0"/>
            <a:t> from school </a:t>
          </a:r>
          <a:r>
            <a:rPr lang="en-US" sz="1900" kern="1200" dirty="0">
              <a:latin typeface="Calibri Light"/>
            </a:rPr>
            <a:t>talks</a:t>
          </a:r>
          <a:r>
            <a:rPr lang="en-US" sz="1900" kern="1200" dirty="0"/>
            <a:t> to you one-on-one</a:t>
          </a:r>
          <a:r>
            <a:rPr lang="en-US" sz="1900" kern="1200" dirty="0">
              <a:latin typeface="Calibri Light"/>
            </a:rPr>
            <a:t> </a:t>
          </a:r>
          <a:endParaRPr lang="en-US" sz="1900" kern="1200" dirty="0"/>
        </a:p>
      </dsp:txBody>
      <dsp:txXfrm>
        <a:off x="2401418" y="3470649"/>
        <a:ext cx="3222334" cy="759586"/>
      </dsp:txXfrm>
    </dsp:sp>
    <dsp:sp modelId="{C6379016-C6F2-43AB-BE9D-552DC2D7A368}">
      <dsp:nvSpPr>
        <dsp:cNvPr id="0" name=""/>
        <dsp:cNvSpPr/>
      </dsp:nvSpPr>
      <dsp:spPr>
        <a:xfrm>
          <a:off x="0" y="3344051"/>
          <a:ext cx="2401418" cy="1012782"/>
        </a:xfrm>
        <a:prstGeom prst="roundRect">
          <a:avLst/>
        </a:prstGeom>
        <a:solidFill>
          <a:schemeClr val="accent1">
            <a:shade val="80000"/>
            <a:hueOff val="203448"/>
            <a:satOff val="3881"/>
            <a:lumOff val="171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Calibri Light"/>
            </a:rPr>
            <a:t>63% AGREE</a:t>
          </a:r>
        </a:p>
      </dsp:txBody>
      <dsp:txXfrm>
        <a:off x="49440" y="3393491"/>
        <a:ext cx="2302538" cy="913902"/>
      </dsp:txXfrm>
    </dsp:sp>
    <dsp:sp modelId="{95A93172-F58C-4454-89DA-8A4935B27814}">
      <dsp:nvSpPr>
        <dsp:cNvPr id="0" name=""/>
        <dsp:cNvSpPr/>
      </dsp:nvSpPr>
      <dsp:spPr>
        <a:xfrm>
          <a:off x="2401418" y="4458112"/>
          <a:ext cx="3602127" cy="10127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Adult from school </a:t>
          </a:r>
          <a:r>
            <a:rPr lang="en-US" sz="1900" kern="1200" dirty="0">
              <a:latin typeface="Calibri Light"/>
            </a:rPr>
            <a:t>could</a:t>
          </a:r>
          <a:r>
            <a:rPr lang="en-US" sz="1900" kern="1200" dirty="0"/>
            <a:t> help with personal problems</a:t>
          </a:r>
        </a:p>
      </dsp:txBody>
      <dsp:txXfrm>
        <a:off x="2401418" y="4584710"/>
        <a:ext cx="3222334" cy="759586"/>
      </dsp:txXfrm>
    </dsp:sp>
    <dsp:sp modelId="{23F8DD9C-9147-42EC-B6DF-915905DB2B7E}">
      <dsp:nvSpPr>
        <dsp:cNvPr id="0" name=""/>
        <dsp:cNvSpPr/>
      </dsp:nvSpPr>
      <dsp:spPr>
        <a:xfrm>
          <a:off x="0" y="4458112"/>
          <a:ext cx="2401418" cy="1012782"/>
        </a:xfrm>
        <a:prstGeom prst="roundRect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latin typeface="Calibri Light"/>
            </a:rPr>
            <a:t>60% AGREE</a:t>
          </a:r>
        </a:p>
      </dsp:txBody>
      <dsp:txXfrm>
        <a:off x="49440" y="4507552"/>
        <a:ext cx="2302538" cy="913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67373" cy="468474"/>
          </a:xfrm>
          <a:prstGeom prst="rect">
            <a:avLst/>
          </a:prstGeom>
        </p:spPr>
        <p:txBody>
          <a:bodyPr vert="horz" lIns="93056" tIns="46528" rIns="93056" bIns="4652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101" y="1"/>
            <a:ext cx="3067373" cy="468474"/>
          </a:xfrm>
          <a:prstGeom prst="rect">
            <a:avLst/>
          </a:prstGeom>
        </p:spPr>
        <p:txBody>
          <a:bodyPr vert="horz" lIns="93056" tIns="46528" rIns="93056" bIns="46528" rtlCol="0"/>
          <a:lstStyle>
            <a:lvl1pPr algn="r">
              <a:defRPr sz="1200"/>
            </a:lvl1pPr>
          </a:lstStyle>
          <a:p>
            <a:fld id="{2F69E148-841C-437B-A738-E1D6ACD1DBC0}" type="datetimeFigureOut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93004"/>
            <a:ext cx="3067373" cy="468474"/>
          </a:xfrm>
          <a:prstGeom prst="rect">
            <a:avLst/>
          </a:prstGeom>
        </p:spPr>
        <p:txBody>
          <a:bodyPr vert="horz" lIns="93056" tIns="46528" rIns="93056" bIns="4652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101" y="8893004"/>
            <a:ext cx="3067373" cy="468474"/>
          </a:xfrm>
          <a:prstGeom prst="rect">
            <a:avLst/>
          </a:prstGeom>
        </p:spPr>
        <p:txBody>
          <a:bodyPr vert="horz" lIns="93056" tIns="46528" rIns="93056" bIns="46528" rtlCol="0" anchor="b"/>
          <a:lstStyle>
            <a:lvl1pPr algn="r">
              <a:defRPr sz="1200"/>
            </a:lvl1pPr>
          </a:lstStyle>
          <a:p>
            <a:fld id="{295F1DBB-EA8D-421D-A36F-7070DD295F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401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3"/>
          </a:xfrm>
          <a:prstGeom prst="rect">
            <a:avLst/>
          </a:prstGeom>
        </p:spPr>
        <p:txBody>
          <a:bodyPr vert="horz" lIns="94813" tIns="47407" rIns="94813" bIns="474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3" cy="468153"/>
          </a:xfrm>
          <a:prstGeom prst="rect">
            <a:avLst/>
          </a:prstGeom>
        </p:spPr>
        <p:txBody>
          <a:bodyPr vert="horz" lIns="94813" tIns="47407" rIns="94813" bIns="47407" rtlCol="0"/>
          <a:lstStyle>
            <a:lvl1pPr algn="r">
              <a:defRPr sz="1200"/>
            </a:lvl1pPr>
          </a:lstStyle>
          <a:p>
            <a:fld id="{71A73DC9-CA78-42F2-AFB6-50467D65213A}" type="datetimeFigureOut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3" tIns="47407" rIns="94813" bIns="4740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3"/>
            <a:ext cx="5661660" cy="4213383"/>
          </a:xfrm>
          <a:prstGeom prst="rect">
            <a:avLst/>
          </a:prstGeom>
        </p:spPr>
        <p:txBody>
          <a:bodyPr vert="horz" lIns="94813" tIns="47407" rIns="94813" bIns="4740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8"/>
            <a:ext cx="3066733" cy="468153"/>
          </a:xfrm>
          <a:prstGeom prst="rect">
            <a:avLst/>
          </a:prstGeom>
        </p:spPr>
        <p:txBody>
          <a:bodyPr vert="horz" lIns="94813" tIns="47407" rIns="94813" bIns="474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893298"/>
            <a:ext cx="3066733" cy="468153"/>
          </a:xfrm>
          <a:prstGeom prst="rect">
            <a:avLst/>
          </a:prstGeom>
        </p:spPr>
        <p:txBody>
          <a:bodyPr vert="horz" lIns="94813" tIns="47407" rIns="94813" bIns="47407" rtlCol="0" anchor="b"/>
          <a:lstStyle>
            <a:lvl1pPr algn="r">
              <a:defRPr sz="1200"/>
            </a:lvl1pPr>
          </a:lstStyle>
          <a:p>
            <a:fld id="{75FA9515-C391-4BAD-9498-953DEAC46E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82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B975-FAE4-5A44-81D1-38C27264CC2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85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9E3DA0-B9A0-4A49-8EB2-184F44ECD34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F920B-3A92-324A-B5E4-647AA9322CC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ira Sans Light" panose="020B0403050000020004" pitchFamily="34" charset="0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ira Sans Light" panose="020B0403050000020004" pitchFamily="34" charset="0"/>
              <a:ea typeface="+mn-ea"/>
              <a:cs typeface="+mn-cs"/>
            </a:endParaRPr>
          </a:p>
        </p:txBody>
      </p:sp>
      <p:sp>
        <p:nvSpPr>
          <p:cNvPr id="4097" name="Text Box 1">
            <a:extLst>
              <a:ext uri="{FF2B5EF4-FFF2-40B4-BE49-F238E27FC236}">
                <a16:creationId xmlns:a16="http://schemas.microsoft.com/office/drawing/2014/main" id="{BCA65270-D154-FC40-9624-FFBF6A5C767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C1DCE271-350D-D14F-B4EE-14EC3E0B1C0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97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B975-FAE4-5A44-81D1-38C27264CC27}" type="slidenum">
              <a:rPr lang="en-US" smtClean="0">
                <a:solidFill>
                  <a:prstClr val="black"/>
                </a:solidFill>
              </a:rPr>
              <a:pPr/>
              <a:t>86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63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ECBE7-19F8-42EE-A9AE-F9D305A00CEB}" type="slidenum">
              <a:rPr lang="en-US" smtClean="0"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45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 51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A9515-C391-4BAD-9498-953DEAC46EFA}" type="slidenum">
              <a:rPr lang="en-US" smtClean="0"/>
              <a:pPr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32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 51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A9515-C391-4BAD-9498-953DEAC46EFA}" type="slidenum">
              <a:rPr lang="en-US" smtClean="0"/>
              <a:pPr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069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Binge drinking - How much do you think people risk harming themselves if they drink 5 or more drinks once or twice each week?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ECBE7-19F8-42EE-A9AE-F9D305A00CEB}" type="slidenum">
              <a:rPr lang="en-US" smtClean="0"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05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Binge drinking - How much do you think people risk harming themselves if they drink 5 or more drinks once or twice each week?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ECBE7-19F8-42EE-A9AE-F9D305A00CEB}" type="slidenum">
              <a:rPr lang="en-US" smtClean="0"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32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Binge drinking - How much do you think people risk harming themselves if they drink 5 or more drinks once or twice each week?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ECBE7-19F8-42EE-A9AE-F9D305A00CEB}" type="slidenum">
              <a:rPr lang="en-US" smtClean="0"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339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ECBE7-19F8-42EE-A9AE-F9D305A00CEB}" type="slidenum">
              <a:rPr lang="en-US" smtClean="0"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763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B975-FAE4-5A44-81D1-38C27264CC2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145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A9515-C391-4BAD-9498-953DEAC46EF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181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2019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B975-FAE4-5A44-81D1-38C27264CC2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84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2019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B975-FAE4-5A44-81D1-38C27264CC2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29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Binge drinking - How much do you think people risk harming themselves if they drink 5 or more drinks once or twice each week?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ECBE7-19F8-42EE-A9AE-F9D305A00CE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448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Binge drinking - How much do you think people risk harming themselves if they drink 5 or more drinks once or twice each week?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ECBE7-19F8-42EE-A9AE-F9D305A00CE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48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Binge drinking - How much do you think people risk harming themselves if they drink 5 or more drinks once or twice each week?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6ECBE7-19F8-42EE-A9AE-F9D305A00CE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430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--&gt; BUT 10 of these 13 students reported that their parents </a:t>
            </a:r>
            <a:r>
              <a:rPr lang="en-US" i="1" dirty="0"/>
              <a:t>disapproved</a:t>
            </a:r>
            <a:r>
              <a:rPr lang="en-US" dirty="0"/>
              <a:t> of student daily alcohol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FA9515-C391-4BAD-9498-953DEAC46EFA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691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536B-2D15-47C8-92C3-F29F66315BE4}" type="datetimeFigureOut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431E-3EFA-4AFF-88FE-FC911FC628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536B-2D15-47C8-92C3-F29F66315BE4}" type="datetimeFigureOut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431E-3EFA-4AFF-88FE-FC911FC628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536B-2D15-47C8-92C3-F29F66315BE4}" type="datetimeFigureOut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431E-3EFA-4AFF-88FE-FC911FC628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179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22DF-3337-49B2-A1C9-309AAEFA9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42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3E59-18E7-CA4A-99AA-A83CE0D1ED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114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6469E-9F0E-2D4E-9002-C1017CE38C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239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67A2-CE6F-B641-8777-8C2EABAE2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083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A5CA-370B-9B48-9295-F24B9738B4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091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7C429-D6E5-B840-A14F-A1B675CD8A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89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3F66-4375-6649-A4E8-3EAD302DBF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5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536B-2D15-47C8-92C3-F29F66315BE4}" type="datetimeFigureOut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431E-3EFA-4AFF-88FE-FC911FC628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22DF-3337-49B2-A1C9-309AAEFA9F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62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7D8E-DFA4-DB4F-AE4F-E72B69AB5C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734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56712-167C-AC44-8C62-3E78E3A1F9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830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AD01D-F8FA-AF4F-9C1E-B872D77733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623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>
                <a:latin typeface="Avenir Next Condensed Regular"/>
                <a:cs typeface="Avenir Next Condensed Regular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>
                <a:latin typeface="Avenir Next Condensed Regular"/>
                <a:cs typeface="Avenir Next Condensed Regular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947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626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557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1054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802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11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536B-2D15-47C8-92C3-F29F66315BE4}" type="datetimeFigureOut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431E-3EFA-4AFF-88FE-FC911FC628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5876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F0D65-1BD9-4DBF-A521-6450B66A5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EEB5D-B33D-4D27-9829-737F72842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422D3-DFDA-469A-9FA8-625374915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D3C7-8196-49CD-937C-94C1A7E46AC5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FE064-ACCB-4CFE-952F-0B6114CB6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D145B-0B91-4F5F-9797-BB3CB0E58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B39-95C4-46F8-A544-572D6FD6D2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070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ADE6F-C5C5-4C01-92A6-8F8BFB259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00E19-C695-45B5-9040-4FAD55DF1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5F178-8D9D-45EE-8A0A-C55115D9C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D3C7-8196-49CD-937C-94C1A7E46AC5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616AE-B609-42C4-831F-FDBF77EBA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5560E-30BE-4B08-AD33-ACCAD9D8B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B39-95C4-46F8-A544-572D6FD6D2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608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289DC-E5F0-481A-B68A-59A181ADE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BA0C3-C035-47C5-AA1E-7A5540733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0E8CE-C689-4C49-ACB8-1AE69470D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D3C7-8196-49CD-937C-94C1A7E46AC5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4B435-4945-4382-AE65-73B3F603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A922F-F8D6-4C71-A324-FF9E143F9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B39-95C4-46F8-A544-572D6FD6D2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22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1B7BF-7560-4B16-9ACA-56EB19DB0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E699D-C2C5-4909-BB4F-21D11CAB7A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58BE19-9FB0-4527-B3FC-F333ED7CC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AE640-C2AE-4BC0-BBE3-C704D7C6D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D3C7-8196-49CD-937C-94C1A7E46AC5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19F68-9C10-4500-9E9B-75C292F97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60912-A876-44F6-91BE-06725E488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B39-95C4-46F8-A544-572D6FD6D2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304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4370E-58EB-42D9-88BE-B7C8F7A35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291F0-DB2E-4542-8141-F779D86E9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4071D3-2B34-4FCD-8F38-CF39EE4CD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F04717-3969-4C23-B50E-043A3A7C10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EF1A2E-7974-451E-A866-3659101442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D65450-46E8-4B82-A272-558EAA095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D3C7-8196-49CD-937C-94C1A7E46AC5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3E16B4-F04D-433C-98FB-000ACC514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B490AC-4476-4C8D-ABA8-7EC21DEC8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B39-95C4-46F8-A544-572D6FD6D2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117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F4DCC-283F-4F79-9FED-0E12A5405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CB5A02-6850-41ED-9A59-05092F092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D3C7-8196-49CD-937C-94C1A7E46AC5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9D099-D11A-4AF4-929F-92943CBF8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318AC1-5E14-48E4-8982-79FD1C051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B39-95C4-46F8-A544-572D6FD6D2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78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D4400F-E83D-4BD6-80A8-BA6C5F622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D3C7-8196-49CD-937C-94C1A7E46AC5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772A30-ED21-43C0-9961-9E647262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B9F12-88FC-4069-9732-741AD53F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B39-95C4-46F8-A544-572D6FD6D2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7837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D4DFE-ED32-43F3-85E2-9AE9B908E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EBCD5-C3DC-4C58-B894-F0577ECB2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740372-8EA1-4D02-9631-A427939E1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AE2A1-EBA9-4BCE-8BB5-281C39B54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D3C7-8196-49CD-937C-94C1A7E46AC5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8AC34-E9B8-4B87-8D7A-2AB871A4D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223CA-B87C-48E5-B55E-4B3170A6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B39-95C4-46F8-A544-572D6FD6D2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330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6D1B-A1E5-46BF-95F7-FB3DDF1DF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715087-BA01-49DC-863E-99C4E59182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EA67D-14C8-49BC-9AA5-54F37761B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A77C9-BE54-491F-9072-F33CFA1EA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D3C7-8196-49CD-937C-94C1A7E46AC5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D52D91-8812-4DC7-9FB3-844F8AE48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D73508-957C-4070-82EF-873AB7E32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B39-95C4-46F8-A544-572D6FD6D2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4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536B-2D15-47C8-92C3-F29F66315BE4}" type="datetimeFigureOut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431E-3EFA-4AFF-88FE-FC911FC628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BC779-6272-4C62-A29A-63300BF13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53E5F1-6181-4AB4-A65F-93558E87D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E9AB1-8EDB-4806-BD8B-5A808415B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D3C7-8196-49CD-937C-94C1A7E46AC5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EC398-371E-4993-916B-B7DA18355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EB7D0-68FE-4201-8843-E264F4E94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B39-95C4-46F8-A544-572D6FD6D2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765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ADF11A-EFF1-4D9B-99C4-CA684F8748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674F14-BEF1-4CC0-A374-0613E5628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C4261-7D69-4620-BF1C-DCC91726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BD3C7-8196-49CD-937C-94C1A7E46AC5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7F8DB-94ED-4BA5-ADD1-21F960FE9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882CF-C2F6-43CE-8533-81446D365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B39-95C4-46F8-A544-572D6FD6D2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3024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381BE-0C8C-44B8-8AE2-F13BEBE22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4BC352-4FD5-405B-9B47-87B38165C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5C182-AD0C-4ADE-9E8D-E56E5FA9A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E2EC5-ED50-4AF4-A3BA-8595D5856F96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EF165-B11D-44B0-AB23-FAA4DA9C6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3AF85-356B-401D-9195-1992C83F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32B4-81F1-48E0-A8A4-02DB58B3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15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4705-9F1B-4D57-B8A7-16545E005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7B601-0249-423B-8BEB-A75ED7705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DAEC1-41E4-4F1C-8294-C723446E7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E2EC5-ED50-4AF4-A3BA-8595D5856F96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FF20F-78F4-4AD2-A079-28F131FC5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2B625-7B69-4E2C-8E02-18F9D8161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32B4-81F1-48E0-A8A4-02DB58B3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483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192E3-9D16-47BE-AA12-B90DCB9B9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8189-2FF3-4759-A384-395CBED19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364FE-12F7-4C2C-9B91-E627972A2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E2EC5-ED50-4AF4-A3BA-8595D5856F96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A7678-75A6-4C1C-BA5D-FADC3AC29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814C1-AB4D-4D93-9F66-DD221290E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32B4-81F1-48E0-A8A4-02DB58B3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091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0195B-0CE3-48AC-B855-065C3838C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B319C-D606-4BC7-9C98-471E8ECDD5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081CEE-05B0-48C9-BEC5-4286127EB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553F-CE6B-4E4C-9280-E5E2D0E7C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E2EC5-ED50-4AF4-A3BA-8595D5856F96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93E48-D8FA-4804-A49D-56FD2DC01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58388-768A-4E9E-BA8B-C7DC0C97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32B4-81F1-48E0-A8A4-02DB58B3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040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E50EE-B5B4-4C8A-9086-7851C7073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B4B69-626C-416E-943B-7D7E72EDB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1BC51-D6F9-4E9A-9602-458BD7CAF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E190C5-25EE-45E4-99FD-355CD5401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A33A0D-938A-4926-959E-9BCA0001AD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E60550-4A09-4635-98A9-FFD1F826E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E2EC5-ED50-4AF4-A3BA-8595D5856F96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C04223-D196-4AF2-B89E-BE5A8574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D1BCB4-B64B-4821-AC08-455E02C7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32B4-81F1-48E0-A8A4-02DB58B3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605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2395A-F3A6-4BF3-A1DD-F1B46BC1D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E4F19B-0ED5-41B3-92A3-B83A105B2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E2EC5-ED50-4AF4-A3BA-8595D5856F96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BE4D3-DA4B-4F3E-BE02-8837265B9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246AC-9C5B-4CA4-95A7-EFAA2079F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32B4-81F1-48E0-A8A4-02DB58B3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289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E76E15-41FF-49FE-B779-FEFEC4516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E2EC5-ED50-4AF4-A3BA-8595D5856F96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9BA16A-7D4D-423F-B5E2-266C5846F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EB1A9-5DBE-4889-9AFD-ADA89A628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32B4-81F1-48E0-A8A4-02DB58B3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76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86619-CA35-4713-B405-BEBBCC71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5F03B-B963-4A76-974F-79BB259AF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B0603C-D70C-4E6B-B791-5A99EB174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04A80-70E7-4415-9E54-15D38BE69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E2EC5-ED50-4AF4-A3BA-8595D5856F96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6F7D4-DBE1-413F-B76A-A5B23452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4AF67-8E34-4FC6-B194-496AA7332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32B4-81F1-48E0-A8A4-02DB58B3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6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536B-2D15-47C8-92C3-F29F66315BE4}" type="datetimeFigureOut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431E-3EFA-4AFF-88FE-FC911FC628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262D7-1E37-4C16-8643-F001AAD6E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1DD072-A152-44B0-B675-37F7378CC7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E36F11-DFFE-42B8-AAA1-3E1860A12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99B18-C025-422C-A94E-20A970141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E2EC5-ED50-4AF4-A3BA-8595D5856F96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709FA-1AE3-450A-BDA5-A7D75B310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6D278-3D0B-4CF6-95EA-873216FE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32B4-81F1-48E0-A8A4-02DB58B3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339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8E9A2-5D49-46BF-973C-F18BC41CD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68749-3F47-49AB-93F3-DF4AD81FC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6636A-3047-42FF-BEA9-234BE8A76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E2EC5-ED50-4AF4-A3BA-8595D5856F96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F0E4D-BECE-431E-8367-45AEABF8C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FC76A-5007-4C58-ADC2-D96A9C04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32B4-81F1-48E0-A8A4-02DB58B3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445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6AFAF-FEE2-4C77-A980-B43F53AA47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061ACA-A9C3-46A6-ABD3-A54BFDB2C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15998-C60A-49E1-B3A8-7203B09A3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E2EC5-ED50-4AF4-A3BA-8595D5856F96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EC624-11FC-4C66-87C5-FF4926236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231DC-180B-482A-8201-1DEA0944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32B4-81F1-48E0-A8A4-02DB58B3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536B-2D15-47C8-92C3-F29F66315BE4}" type="datetimeFigureOut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431E-3EFA-4AFF-88FE-FC911FC628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536B-2D15-47C8-92C3-F29F66315BE4}" type="datetimeFigureOut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431E-3EFA-4AFF-88FE-FC911FC628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536B-2D15-47C8-92C3-F29F66315BE4}" type="datetimeFigureOut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431E-3EFA-4AFF-88FE-FC911FC628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8536B-2D15-47C8-92C3-F29F66315BE4}" type="datetimeFigureOut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1431E-3EFA-4AFF-88FE-FC911FC628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8536B-2D15-47C8-92C3-F29F66315BE4}" type="datetimeFigureOut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1431E-3EFA-4AFF-88FE-FC911FC628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8536B-2D15-47C8-92C3-F29F66315BE4}" type="datetimeFigureOut">
              <a:rPr lang="en-US" smtClean="0"/>
              <a:pPr/>
              <a:t>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1431E-3EFA-4AFF-88FE-FC911FC628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16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FA0A0-434E-E340-A675-5E45B45DDFED}"/>
              </a:ext>
            </a:extLst>
          </p:cNvPr>
          <p:cNvSpPr txBox="1"/>
          <p:nvPr userDrawn="1"/>
        </p:nvSpPr>
        <p:spPr>
          <a:xfrm>
            <a:off x="540745" y="337164"/>
            <a:ext cx="3419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C2130A1F-96FE-9345-9E91-FD9BE4197128}" type="slidenum">
              <a:rPr lang="en-US" sz="900" b="0" i="0" spc="113" smtClean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l"/>
              <a:t>‹#›</a:t>
            </a:fld>
            <a:endParaRPr lang="en-US" sz="900" b="0" i="0" spc="113" dirty="0">
              <a:solidFill>
                <a:schemeClr val="bg1">
                  <a:lumMod val="6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26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</p:sldLayoutIdLst>
  <p:hf hdr="0" ftr="0" dt="0"/>
  <p:txStyles>
    <p:titleStyle>
      <a:lvl1pPr algn="l" defTabSz="685811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2"/>
          </a:solidFill>
          <a:latin typeface="Open Sans Light" panose="020B0306030504020204" pitchFamily="34" charset="0"/>
          <a:ea typeface="+mj-ea"/>
          <a:cs typeface="+mj-cs"/>
        </a:defRPr>
      </a:lvl1pPr>
    </p:titleStyle>
    <p:bodyStyle>
      <a:lvl1pPr marL="0" indent="0" algn="l" defTabSz="68581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b="0" i="0" kern="1200">
          <a:solidFill>
            <a:schemeClr val="tx1"/>
          </a:solidFill>
          <a:latin typeface="Open Sans Light" panose="020B0306030504020204" pitchFamily="34" charset="0"/>
          <a:ea typeface="+mn-ea"/>
          <a:cs typeface="+mn-cs"/>
        </a:defRPr>
      </a:lvl1pPr>
      <a:lvl2pPr marL="342906" indent="0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Open Sans Light" panose="020B0306030504020204" pitchFamily="34" charset="0"/>
          <a:ea typeface="+mn-ea"/>
          <a:cs typeface="+mn-cs"/>
        </a:defRPr>
      </a:lvl2pPr>
      <a:lvl3pPr marL="685811" indent="0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b="0" i="0" kern="1200">
          <a:solidFill>
            <a:schemeClr val="tx1"/>
          </a:solidFill>
          <a:latin typeface="Open Sans Light" panose="020B0306030504020204" pitchFamily="34" charset="0"/>
          <a:ea typeface="+mn-ea"/>
          <a:cs typeface="+mn-cs"/>
        </a:defRPr>
      </a:lvl3pPr>
      <a:lvl4pPr marL="1028717" indent="0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b="0" i="0" kern="1200">
          <a:solidFill>
            <a:schemeClr val="tx1"/>
          </a:solidFill>
          <a:latin typeface="Open Sans Light" panose="020B0306030504020204" pitchFamily="34" charset="0"/>
          <a:ea typeface="+mn-ea"/>
          <a:cs typeface="+mn-cs"/>
        </a:defRPr>
      </a:lvl4pPr>
      <a:lvl5pPr marL="1371623" indent="0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b="0" i="0" kern="1200">
          <a:solidFill>
            <a:schemeClr val="tx1"/>
          </a:solidFill>
          <a:latin typeface="Open Sans Light" panose="020B0306030504020204" pitchFamily="34" charset="0"/>
          <a:ea typeface="+mn-ea"/>
          <a:cs typeface="+mn-cs"/>
        </a:defRPr>
      </a:lvl5pPr>
      <a:lvl6pPr marL="1885981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8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1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8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5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A424833-AC50-3445-A70B-7C2D5768CC0A}"/>
              </a:ext>
            </a:extLst>
          </p:cNvPr>
          <p:cNvSpPr>
            <a:spLocks noChangeAspect="1"/>
          </p:cNvSpPr>
          <p:nvPr userDrawn="1"/>
        </p:nvSpPr>
        <p:spPr>
          <a:xfrm>
            <a:off x="570458" y="6202680"/>
            <a:ext cx="20574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149" rIns="17149" rtlCol="0" anchor="ctr">
            <a:noAutofit/>
          </a:bodyPr>
          <a:lstStyle/>
          <a:p>
            <a:pPr algn="ctr"/>
            <a:fld id="{64221AD6-9D63-5D44-866D-2A99D8B279B8}" type="slidenum">
              <a:rPr lang="en-US" sz="600" b="0" i="0" smtClean="0">
                <a:latin typeface="Poppins" pitchFamily="2" charset="77"/>
                <a:cs typeface="Poppins" pitchFamily="2" charset="77"/>
              </a:rPr>
              <a:pPr algn="ctr"/>
              <a:t>‹#›</a:t>
            </a:fld>
            <a:endParaRPr lang="en-US" sz="600" b="0" i="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431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hf hdr="0" ftr="0" dt="0"/>
  <p:txStyles>
    <p:titleStyle>
      <a:lvl1pPr algn="l" defTabSz="685811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2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0" indent="0" algn="l" defTabSz="68581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b="0" i="0" kern="1200">
          <a:solidFill>
            <a:schemeClr val="tx1"/>
          </a:solidFill>
          <a:latin typeface="Poppins ExtraLight" pitchFamily="2" charset="77"/>
          <a:ea typeface="+mn-ea"/>
          <a:cs typeface="+mn-cs"/>
        </a:defRPr>
      </a:lvl1pPr>
      <a:lvl2pPr marL="342906" indent="0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Poppins ExtraLight" pitchFamily="2" charset="77"/>
          <a:ea typeface="+mn-ea"/>
          <a:cs typeface="+mn-cs"/>
        </a:defRPr>
      </a:lvl2pPr>
      <a:lvl3pPr marL="685811" indent="0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b="0" i="0" kern="1200">
          <a:solidFill>
            <a:schemeClr val="tx1"/>
          </a:solidFill>
          <a:latin typeface="Poppins ExtraLight" pitchFamily="2" charset="77"/>
          <a:ea typeface="+mn-ea"/>
          <a:cs typeface="+mn-cs"/>
        </a:defRPr>
      </a:lvl3pPr>
      <a:lvl4pPr marL="1028717" indent="0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b="0" i="0" kern="1200">
          <a:solidFill>
            <a:schemeClr val="tx1"/>
          </a:solidFill>
          <a:latin typeface="Poppins ExtraLight" pitchFamily="2" charset="77"/>
          <a:ea typeface="+mn-ea"/>
          <a:cs typeface="+mn-cs"/>
        </a:defRPr>
      </a:lvl4pPr>
      <a:lvl5pPr marL="1371623" indent="0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b="0" i="0" kern="1200">
          <a:solidFill>
            <a:schemeClr val="tx1"/>
          </a:solidFill>
          <a:latin typeface="Poppins ExtraLight" pitchFamily="2" charset="77"/>
          <a:ea typeface="+mn-ea"/>
          <a:cs typeface="+mn-cs"/>
        </a:defRPr>
      </a:lvl5pPr>
      <a:lvl6pPr marL="1885981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8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1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8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5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E8C5F1-B83D-344B-9AF9-42D755A77CDC}"/>
              </a:ext>
            </a:extLst>
          </p:cNvPr>
          <p:cNvSpPr/>
          <p:nvPr userDrawn="1"/>
        </p:nvSpPr>
        <p:spPr>
          <a:xfrm>
            <a:off x="8317601" y="6186903"/>
            <a:ext cx="306675" cy="408793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b="0" i="0" dirty="0">
              <a:latin typeface="Fira Sans Light" panose="020B04030500000200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4FEE86-28D8-2B49-A496-80235725B73B}"/>
              </a:ext>
            </a:extLst>
          </p:cNvPr>
          <p:cNvSpPr/>
          <p:nvPr userDrawn="1"/>
        </p:nvSpPr>
        <p:spPr>
          <a:xfrm>
            <a:off x="8340803" y="6217830"/>
            <a:ext cx="260272" cy="3469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b="0" i="0" dirty="0">
              <a:latin typeface="Fira Sans Light" panose="020B04030500000200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56FEFB-1B47-144A-92EC-F20F29E731C4}"/>
              </a:ext>
            </a:extLst>
          </p:cNvPr>
          <p:cNvSpPr txBox="1"/>
          <p:nvPr userDrawn="1"/>
        </p:nvSpPr>
        <p:spPr>
          <a:xfrm>
            <a:off x="8373787" y="6275882"/>
            <a:ext cx="194302" cy="173132"/>
          </a:xfrm>
          <a:prstGeom prst="rect">
            <a:avLst/>
          </a:prstGeom>
          <a:noFill/>
        </p:spPr>
        <p:txBody>
          <a:bodyPr wrap="none" lIns="34299" tIns="17149" rIns="34299" bIns="17149" rtlCol="0">
            <a:spAutoFit/>
          </a:bodyPr>
          <a:lstStyle/>
          <a:p>
            <a:pPr algn="ctr"/>
            <a:fld id="{260E2A6B-A809-4840-BF14-8648BC0BDF87}" type="slidenum">
              <a:rPr lang="id-ID" sz="900" b="0" i="0" smtClean="0">
                <a:solidFill>
                  <a:schemeClr val="accent1"/>
                </a:solidFill>
                <a:latin typeface="Fira Sans" panose="020B0503050000020004" pitchFamily="34" charset="0"/>
                <a:ea typeface="Roboto" panose="02000000000000000000" pitchFamily="2" charset="0"/>
                <a:cs typeface="Open Sans" charset="0"/>
              </a:rPr>
              <a:pPr algn="ctr"/>
              <a:t>‹#›</a:t>
            </a:fld>
            <a:endParaRPr lang="id-ID" sz="1050" b="0" i="0" dirty="0">
              <a:solidFill>
                <a:schemeClr val="accent1"/>
              </a:solidFill>
              <a:latin typeface="Fira Sans" panose="020B0503050000020004" pitchFamily="34" charset="0"/>
              <a:ea typeface="Roboto" panose="02000000000000000000" pitchFamily="2" charset="0"/>
              <a:cs typeface="Open Sans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20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</p:sldLayoutIdLst>
  <p:hf hdr="0" ftr="0" dt="0"/>
  <p:txStyles>
    <p:titleStyle>
      <a:lvl1pPr algn="l" defTabSz="685811" rtl="0" eaLnBrk="1" latinLnBrk="0" hangingPunct="1">
        <a:lnSpc>
          <a:spcPct val="90000"/>
        </a:lnSpc>
        <a:spcBef>
          <a:spcPct val="0"/>
        </a:spcBef>
        <a:buNone/>
        <a:defRPr sz="2476" b="1" i="0" kern="1200">
          <a:solidFill>
            <a:schemeClr val="tx2"/>
          </a:solidFill>
          <a:latin typeface="Fira Sans" panose="020B0503050000020004" pitchFamily="34" charset="0"/>
          <a:ea typeface="+mj-ea"/>
          <a:cs typeface="+mj-cs"/>
        </a:defRPr>
      </a:lvl1pPr>
    </p:titleStyle>
    <p:bodyStyle>
      <a:lvl1pPr marL="0" indent="0" algn="l" defTabSz="68581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026" b="0" i="0" kern="120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1pPr>
      <a:lvl2pPr marL="342906" indent="0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650" b="0" i="0" kern="120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2pPr>
      <a:lvl3pPr marL="685811" indent="0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b="0" i="0" kern="120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3pPr>
      <a:lvl4pPr marL="1028717" indent="0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4pPr>
      <a:lvl5pPr marL="1371623" indent="0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Fira Sans Light" panose="020B0403050000020004" pitchFamily="34" charset="0"/>
          <a:ea typeface="+mn-ea"/>
          <a:cs typeface="+mn-cs"/>
        </a:defRPr>
      </a:lvl5pPr>
      <a:lvl6pPr marL="1885981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8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1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8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5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91DB72-4B7C-4D36-874D-AE20113B9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EF932-10AA-4E3D-904E-A1567E8BC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88735-6428-40D9-B478-19E5C4F4E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BD3C7-8196-49CD-937C-94C1A7E46AC5}" type="datetimeFigureOut">
              <a:rPr lang="en-US" smtClean="0"/>
              <a:t>1/14/2022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D26A7-F309-4C4D-B474-D9A193328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77AE3-CB6B-4B93-BB1D-28657C3EA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63B39-95C4-46F8-A544-572D6FD6D2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7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A83F35-D224-4929-9D73-18A94662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2C8E4-7815-42B6-829E-0A006A577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5B27A-FD5F-4A0D-8539-F0951BD4A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E2EC5-ED50-4AF4-A3BA-8595D5856F96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45A2A-E8E5-4285-AE27-DB23EBE6C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A012A-8EDC-43C7-A86A-8F41D4D1A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D32B4-81F1-48E0-A8A4-02DB58B37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7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7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86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87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269" y="2600384"/>
            <a:ext cx="3802416" cy="1658512"/>
          </a:xfrm>
          <a:prstGeom prst="rect">
            <a:avLst/>
          </a:prstGeom>
          <a:ln>
            <a:noFill/>
          </a:ln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09789" y="133259"/>
            <a:ext cx="9098854" cy="3657600"/>
          </a:xfrm>
        </p:spPr>
        <p:txBody>
          <a:bodyPr/>
          <a:lstStyle/>
          <a:p>
            <a:r>
              <a:rPr lang="en-US" sz="5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ea typeface="Open Sans"/>
                <a:cs typeface="Open Sans"/>
              </a:rPr>
              <a:t>Prevention Needs Assessment Survey  </a:t>
            </a:r>
            <a:endParaRPr lang="en-US" sz="5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en-US" sz="5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ea typeface="Open Sans"/>
                <a:cs typeface="Open Sans"/>
              </a:rPr>
              <a:t>2021</a:t>
            </a:r>
            <a:endParaRPr lang="en-US" sz="5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4800" y="4648200"/>
            <a:ext cx="8610600" cy="1905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Quaboag Hills Regionwide Results</a:t>
            </a:r>
          </a:p>
          <a:p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1800" b="1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Based on combined data from the following 6 school districts: </a:t>
            </a:r>
            <a:endParaRPr lang="en-US" sz="1800" b="1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1800" b="1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Belchertown, North Brookfield, Palmer, Quabbin Regional SD, </a:t>
            </a:r>
            <a:r>
              <a:rPr lang="en-US" sz="1800" b="1" dirty="0">
                <a:solidFill>
                  <a:schemeClr val="tx2">
                    <a:lumMod val="75000"/>
                  </a:schemeClr>
                </a:solidFill>
                <a:latin typeface="Open Sans"/>
                <a:ea typeface="Open Sans"/>
                <a:cs typeface="Open Sans"/>
              </a:rPr>
              <a:t>Quaboag Regional SD and Ware </a:t>
            </a: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1346" y="2601522"/>
            <a:ext cx="2478530" cy="1656401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D38E81-813B-4579-A3B3-E0C03ED6D638}"/>
              </a:ext>
            </a:extLst>
          </p:cNvPr>
          <p:cNvSpPr txBox="1"/>
          <p:nvPr/>
        </p:nvSpPr>
        <p:spPr>
          <a:xfrm>
            <a:off x="269942" y="260458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Open Sans"/>
                <a:ea typeface="Open Sans"/>
                <a:cs typeface="Open Sans"/>
              </a:rPr>
              <a:t>Funded by</a:t>
            </a:r>
          </a:p>
        </p:txBody>
      </p:sp>
    </p:spTree>
    <p:extLst>
      <p:ext uri="{BB962C8B-B14F-4D97-AF65-F5344CB8AC3E}">
        <p14:creationId xmlns:p14="http://schemas.microsoft.com/office/powerpoint/2010/main" val="3142434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2B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473383"/>
              </p:ext>
            </p:extLst>
          </p:nvPr>
        </p:nvGraphicFramePr>
        <p:xfrm>
          <a:off x="304800" y="2133239"/>
          <a:ext cx="8458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19100" y="381000"/>
            <a:ext cx="8229600" cy="1676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dirty="0">
                <a:latin typeface="Open Sans"/>
                <a:ea typeface="Open Sans"/>
                <a:cs typeface="Open Sans"/>
              </a:rPr>
              <a:t>2021 Quaboag Hills </a:t>
            </a:r>
            <a:br>
              <a:rPr lang="en-US" sz="24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2400" b="1">
                <a:latin typeface="Open Sans"/>
                <a:ea typeface="Open Sans"/>
                <a:cs typeface="Open Sans"/>
              </a:rPr>
              <a:t>Region-wide Parent Survey</a:t>
            </a:r>
            <a:endParaRPr lang="en-US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541" name="Picture 541" descr="Empty speech bubbles">
            <a:extLst>
              <a:ext uri="{FF2B5EF4-FFF2-40B4-BE49-F238E27FC236}">
                <a16:creationId xmlns:a16="http://schemas.microsoft.com/office/drawing/2014/main" id="{B95D4897-B2E6-491A-AF8E-5AFB8030DB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708" y="4573306"/>
            <a:ext cx="2743199" cy="182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1691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90C33-4E28-44EC-A0F6-A9779EE9F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47" y="234825"/>
            <a:ext cx="8923106" cy="994172"/>
          </a:xfrm>
        </p:spPr>
        <p:txBody>
          <a:bodyPr>
            <a:normAutofit/>
          </a:bodyPr>
          <a:lstStyle/>
          <a:p>
            <a:pPr algn="ctr"/>
            <a:r>
              <a:rPr lang="en-US" sz="2600" dirty="0"/>
              <a:t>10</a:t>
            </a:r>
            <a:r>
              <a:rPr lang="en-US" sz="2600" baseline="30000" dirty="0"/>
              <a:t>th</a:t>
            </a:r>
            <a:r>
              <a:rPr lang="en-US" sz="2600" dirty="0"/>
              <a:t> Graders Perceiving Substance Use as Moderate/Great Harm</a:t>
            </a:r>
          </a:p>
        </p:txBody>
      </p:sp>
      <p:pic>
        <p:nvPicPr>
          <p:cNvPr id="3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F4C76C20-17E7-4C4F-8CB0-62A86F984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10" y="1231001"/>
            <a:ext cx="8231863" cy="457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5403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90C33-4E28-44EC-A0F6-A9779EE9F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13" y="285690"/>
            <a:ext cx="8792110" cy="758709"/>
          </a:xfrm>
        </p:spPr>
        <p:txBody>
          <a:bodyPr>
            <a:normAutofit/>
          </a:bodyPr>
          <a:lstStyle/>
          <a:p>
            <a:pPr algn="ctr"/>
            <a:r>
              <a:rPr lang="en-US" sz="2600" dirty="0"/>
              <a:t>12</a:t>
            </a:r>
            <a:r>
              <a:rPr lang="en-US" sz="2600" baseline="30000" dirty="0"/>
              <a:t>th</a:t>
            </a:r>
            <a:r>
              <a:rPr lang="en-US" sz="2600" dirty="0"/>
              <a:t> Graders Perceiving Substance Use as Moderate/Great Harm</a:t>
            </a:r>
          </a:p>
        </p:txBody>
      </p:sp>
      <p:pic>
        <p:nvPicPr>
          <p:cNvPr id="3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D85F4433-3797-43D8-B0FC-41BB20EAD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94" y="1209667"/>
            <a:ext cx="8231863" cy="457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421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4DD10-0049-42F0-A3C7-5FFBFA8CE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2726"/>
            <a:ext cx="9144000" cy="994172"/>
          </a:xfrm>
        </p:spPr>
        <p:txBody>
          <a:bodyPr>
            <a:normAutofit/>
          </a:bodyPr>
          <a:lstStyle/>
          <a:p>
            <a:pPr algn="ctr"/>
            <a:r>
              <a:rPr lang="en-US" sz="2600" dirty="0">
                <a:ea typeface="+mj-lt"/>
                <a:cs typeface="+mj-lt"/>
              </a:rPr>
              <a:t>Percent of 12</a:t>
            </a:r>
            <a:r>
              <a:rPr lang="en-US" sz="2600" baseline="30000" dirty="0">
                <a:ea typeface="+mj-lt"/>
                <a:cs typeface="+mj-lt"/>
              </a:rPr>
              <a:t>th</a:t>
            </a:r>
            <a:r>
              <a:rPr lang="en-US" sz="2600" dirty="0">
                <a:ea typeface="+mj-lt"/>
                <a:cs typeface="+mj-lt"/>
              </a:rPr>
              <a:t> Graders Who Report that Their Parents Think It's Somewhat Wrong or Very Wrong For Them To Use Substances </a:t>
            </a:r>
            <a:endParaRPr lang="en-US" dirty="0"/>
          </a:p>
        </p:txBody>
      </p:sp>
      <p:pic>
        <p:nvPicPr>
          <p:cNvPr id="3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5C48539E-6B1D-460B-B190-708521258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50" y="1299772"/>
            <a:ext cx="8524384" cy="473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920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4DD10-0049-42F0-A3C7-5FFBFA8CE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8241"/>
            <a:ext cx="91440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600" dirty="0"/>
              <a:t>Percent of 8th Graders Who Report that Their Parents Think It's Somewhat Wrong or Very Wrong For Them To Use Substances </a:t>
            </a:r>
            <a:endParaRPr lang="en-US" sz="2600" dirty="0">
              <a:ea typeface="+mj-lt"/>
              <a:cs typeface="+mj-lt"/>
            </a:endParaRPr>
          </a:p>
        </p:txBody>
      </p:sp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0C1EE0DC-AF28-46E5-8C0A-79BDEA5D9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78" y="1329261"/>
            <a:ext cx="8556886" cy="475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5123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4DD10-0049-42F0-A3C7-5FFBFA8CE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6606"/>
            <a:ext cx="91440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600" dirty="0"/>
              <a:t>Percent of 10th Graders Who Report that Their Parents Think It's Somewhat Wrong or Very Wrong For Them To Use Substances </a:t>
            </a:r>
            <a:endParaRPr lang="en-US" sz="2600" dirty="0">
              <a:ea typeface="+mj-lt"/>
              <a:cs typeface="+mj-lt"/>
            </a:endParaRPr>
          </a:p>
        </p:txBody>
      </p:sp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D9185F1A-1059-4442-AB70-7E87DC00D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70" y="1303634"/>
            <a:ext cx="8600223" cy="478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03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" y="406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#1 Take Away That We Want You To Know</a:t>
            </a:r>
            <a:endParaRPr lang="en-US" b="1" dirty="0">
              <a:cs typeface="Calibri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3910" y="958755"/>
            <a:ext cx="7886700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Maybe you are not a data person and a ton of bar graphs and charts are just not your thing.</a:t>
            </a:r>
          </a:p>
          <a:p>
            <a:endParaRPr lang="en-US" sz="2400" dirty="0"/>
          </a:p>
          <a:p>
            <a:r>
              <a:rPr lang="en-US" sz="2400" dirty="0"/>
              <a:t>Maybe you had a horrible night sleep last night, and you just can’t stay awake for the next hour.</a:t>
            </a:r>
            <a:endParaRPr lang="en-US"/>
          </a:p>
          <a:p>
            <a:endParaRPr lang="en-US" sz="2400" dirty="0"/>
          </a:p>
          <a:p>
            <a:r>
              <a:rPr lang="en-US" sz="2400" dirty="0"/>
              <a:t>Maybe you really are Batman and the Bat signal calls you away.</a:t>
            </a:r>
            <a:endParaRPr lang="en-US"/>
          </a:p>
          <a:p>
            <a:endParaRPr lang="en-US" sz="2400" dirty="0"/>
          </a:p>
          <a:p>
            <a:r>
              <a:rPr lang="en-US" sz="2400" dirty="0"/>
              <a:t>It’s OK, we get it.  But you really need to see this next slide- it’s important.</a:t>
            </a:r>
            <a:endParaRPr lang="en-US" sz="2400" dirty="0"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255" y="5023838"/>
            <a:ext cx="3299358" cy="174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76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893BD-0A09-43A0-A9C6-DD303636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8220"/>
            <a:ext cx="7886700" cy="157777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cs typeface="Calibri Light"/>
              </a:rPr>
              <a:t>Most Students Didn't Use ANY Substance in the Past 30 Days!</a:t>
            </a:r>
          </a:p>
        </p:txBody>
      </p:sp>
      <p:pic>
        <p:nvPicPr>
          <p:cNvPr id="7" name="Picture 7" descr="Chart, pie chart&#10;&#10;Description automatically generated">
            <a:extLst>
              <a:ext uri="{FF2B5EF4-FFF2-40B4-BE49-F238E27FC236}">
                <a16:creationId xmlns:a16="http://schemas.microsoft.com/office/drawing/2014/main" id="{626FF1B5-CBA2-4683-A5A4-CE0BE94156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622" t="36667" r="691" b="37222"/>
          <a:stretch/>
        </p:blipFill>
        <p:spPr>
          <a:xfrm>
            <a:off x="3145674" y="4598792"/>
            <a:ext cx="2844147" cy="1194924"/>
          </a:xfrm>
          <a:prstGeom prst="rect">
            <a:avLst/>
          </a:prstGeom>
        </p:spPr>
      </p:pic>
      <p:pic>
        <p:nvPicPr>
          <p:cNvPr id="3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70379819-5DD3-421F-9937-0E592AC3C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68" y="1756862"/>
            <a:ext cx="2704618" cy="2399010"/>
          </a:xfrm>
          <a:prstGeom prst="rect">
            <a:avLst/>
          </a:prstGeom>
        </p:spPr>
      </p:pic>
      <p:pic>
        <p:nvPicPr>
          <p:cNvPr id="4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B61B883A-B9DC-4382-8C08-9E0FFCB59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153" y="1755994"/>
            <a:ext cx="2743200" cy="2400746"/>
          </a:xfrm>
          <a:prstGeom prst="rect">
            <a:avLst/>
          </a:prstGeom>
        </p:spPr>
      </p:pic>
      <p:pic>
        <p:nvPicPr>
          <p:cNvPr id="6" name="Picture 7" descr="Chart, pie chart&#10;&#10;Description automatically generated">
            <a:extLst>
              <a:ext uri="{FF2B5EF4-FFF2-40B4-BE49-F238E27FC236}">
                <a16:creationId xmlns:a16="http://schemas.microsoft.com/office/drawing/2014/main" id="{21519E11-CAA2-4A7F-9928-6DCC62DFA8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1944" y="1760505"/>
            <a:ext cx="2743200" cy="24110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BD2625-79BC-451E-970D-E20B0A99FC5E}"/>
              </a:ext>
            </a:extLst>
          </p:cNvPr>
          <p:cNvSpPr txBox="1"/>
          <p:nvPr/>
        </p:nvSpPr>
        <p:spPr>
          <a:xfrm>
            <a:off x="5294014" y="6448330"/>
            <a:ext cx="385224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12th grade excludes Quaboag Regional</a:t>
            </a:r>
          </a:p>
        </p:txBody>
      </p:sp>
    </p:spTree>
    <p:extLst>
      <p:ext uri="{BB962C8B-B14F-4D97-AF65-F5344CB8AC3E}">
        <p14:creationId xmlns:p14="http://schemas.microsoft.com/office/powerpoint/2010/main" val="3572504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36C6B-C38B-4AD4-88F7-8C8E22615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09600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  <a:cs typeface="Calibri Light"/>
              </a:rPr>
              <a:t>Trend Analyses</a:t>
            </a:r>
            <a:br>
              <a:rPr lang="en-US" b="1" dirty="0">
                <a:latin typeface="+mn-lt"/>
                <a:cs typeface="Calibri Light"/>
              </a:rPr>
            </a:br>
            <a:r>
              <a:rPr lang="en-US" sz="3600" b="1" dirty="0">
                <a:latin typeface="+mn-lt"/>
                <a:cs typeface="Calibri"/>
              </a:rPr>
              <a:t>We now have enough data for trend analyses between 2017 and 2021!</a:t>
            </a:r>
            <a:br>
              <a:rPr lang="en-US" sz="3600" dirty="0">
                <a:cs typeface="Calibri"/>
              </a:rPr>
            </a:br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3B770-322B-41EE-A9BF-95182B8EC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6023"/>
            <a:ext cx="7886700" cy="25146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>
                <a:cs typeface="Calibri"/>
              </a:rPr>
              <a:t>As all good data people know, trend data requires  matching collections.  For this reason;</a:t>
            </a:r>
          </a:p>
          <a:p>
            <a:r>
              <a:rPr lang="en-US" sz="3000" dirty="0">
                <a:cs typeface="Calibri"/>
              </a:rPr>
              <a:t>Palmer is excluded because there are no Palmer data for 2019</a:t>
            </a:r>
          </a:p>
          <a:p>
            <a:r>
              <a:rPr lang="en-US" sz="3000" dirty="0">
                <a:cs typeface="Calibri"/>
              </a:rPr>
              <a:t>Quaboag is excluded from 12th grade analyses because there are no 12th grade data for 2021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4624876"/>
            <a:ext cx="5867400" cy="219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94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3990B-7F95-4D25-B5CD-5B1EA80A1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1" y="3242"/>
            <a:ext cx="9139479" cy="1338478"/>
          </a:xfrm>
        </p:spPr>
        <p:txBody>
          <a:bodyPr/>
          <a:lstStyle/>
          <a:p>
            <a:pPr algn="ctr"/>
            <a:r>
              <a:rPr lang="en-US" sz="3000" dirty="0">
                <a:cs typeface="Calibri Light"/>
              </a:rPr>
              <a:t>8-12th Graders NOT Using Substances 2017-2021</a:t>
            </a:r>
            <a:r>
              <a:rPr lang="en-US" dirty="0">
                <a:cs typeface="Calibri Light"/>
              </a:rPr>
              <a:t> </a:t>
            </a:r>
            <a:br>
              <a:rPr lang="en-US" dirty="0">
                <a:cs typeface="Calibri Light"/>
              </a:rPr>
            </a:br>
            <a:r>
              <a:rPr lang="en-US" sz="1800" dirty="0">
                <a:cs typeface="Calibri Light"/>
              </a:rPr>
              <a:t>(excluding Palmer and Quaboag Regional)</a:t>
            </a:r>
          </a:p>
        </p:txBody>
      </p:sp>
      <p:pic>
        <p:nvPicPr>
          <p:cNvPr id="3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93E1540E-F340-4205-93CC-F08E2E71B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35" y="1424393"/>
            <a:ext cx="8333607" cy="494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31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BF63704E-99F0-43CD-8788-9153528B8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24" y="1332813"/>
            <a:ext cx="8680297" cy="50699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13990B-7F95-4D25-B5CD-5B1EA80A1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87"/>
            <a:ext cx="7886700" cy="1325563"/>
          </a:xfrm>
        </p:spPr>
        <p:txBody>
          <a:bodyPr/>
          <a:lstStyle/>
          <a:p>
            <a:pPr algn="ctr"/>
            <a:r>
              <a:rPr lang="en-US" sz="3000">
                <a:cs typeface="Calibri Light"/>
              </a:rPr>
              <a:t>8th Graders NOT Using Substances, 2017-2021</a:t>
            </a:r>
            <a:br>
              <a:rPr lang="en-US" dirty="0">
                <a:cs typeface="Calibri Light"/>
              </a:rPr>
            </a:br>
            <a:r>
              <a:rPr lang="en-US" sz="1800" dirty="0">
                <a:cs typeface="Calibri Light"/>
              </a:rPr>
              <a:t>(excluding Palmer)</a:t>
            </a:r>
          </a:p>
        </p:txBody>
      </p:sp>
    </p:spTree>
    <p:extLst>
      <p:ext uri="{BB962C8B-B14F-4D97-AF65-F5344CB8AC3E}">
        <p14:creationId xmlns:p14="http://schemas.microsoft.com/office/powerpoint/2010/main" val="1989308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3990B-7F95-4D25-B5CD-5B1EA80A1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9572"/>
            <a:ext cx="7886700" cy="1325563"/>
          </a:xfrm>
        </p:spPr>
        <p:txBody>
          <a:bodyPr/>
          <a:lstStyle/>
          <a:p>
            <a:pPr algn="ctr"/>
            <a:r>
              <a:rPr lang="en-US" sz="3000">
                <a:cs typeface="Calibri Light"/>
              </a:rPr>
              <a:t>10th Graders NOT Using Substances, 2017-2021</a:t>
            </a:r>
            <a:br>
              <a:rPr lang="en-US" sz="3000" dirty="0">
                <a:cs typeface="Calibri Light"/>
              </a:rPr>
            </a:br>
            <a:r>
              <a:rPr lang="en-US" sz="1800" dirty="0">
                <a:cs typeface="Calibri Light"/>
              </a:rPr>
              <a:t>(excluding Palmer)</a:t>
            </a:r>
          </a:p>
        </p:txBody>
      </p:sp>
      <p:pic>
        <p:nvPicPr>
          <p:cNvPr id="4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8DE1DA8C-933C-455F-9311-1F1648ABE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14" y="1333620"/>
            <a:ext cx="8756137" cy="507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20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AE4D979A-3B10-477A-B6E2-E1B7E26E5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64" y="1224671"/>
            <a:ext cx="8279436" cy="5232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13990B-7F95-4D25-B5CD-5B1EA80A1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9572"/>
            <a:ext cx="7886700" cy="1325563"/>
          </a:xfrm>
        </p:spPr>
        <p:txBody>
          <a:bodyPr/>
          <a:lstStyle/>
          <a:p>
            <a:pPr algn="ctr"/>
            <a:r>
              <a:rPr lang="en-US" sz="3000" dirty="0">
                <a:cs typeface="Calibri Light"/>
              </a:rPr>
              <a:t>12th Graders NOT Using Substances, 2017-2021</a:t>
            </a:r>
            <a:br>
              <a:rPr lang="en-US" sz="3000" dirty="0">
                <a:cs typeface="Calibri Light"/>
              </a:rPr>
            </a:br>
            <a:r>
              <a:rPr lang="en-US" sz="1800" dirty="0">
                <a:cs typeface="Calibri Light"/>
              </a:rPr>
              <a:t>(excluding Palmer + Quaboag Regional)</a:t>
            </a:r>
          </a:p>
        </p:txBody>
      </p:sp>
    </p:spTree>
    <p:extLst>
      <p:ext uri="{BB962C8B-B14F-4D97-AF65-F5344CB8AC3E}">
        <p14:creationId xmlns:p14="http://schemas.microsoft.com/office/powerpoint/2010/main" val="3564937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37188-FB19-4A24-ADFA-9DD9A5F20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79376"/>
            <a:ext cx="4789170" cy="1348423"/>
          </a:xfrm>
        </p:spPr>
        <p:txBody>
          <a:bodyPr/>
          <a:lstStyle/>
          <a:p>
            <a:r>
              <a:rPr lang="en-US" b="1" dirty="0">
                <a:cs typeface="Calibri Light"/>
              </a:rPr>
              <a:t>I Don’t Use Substances...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550842A-15F3-4119-A4E8-8CEEC7C28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977849"/>
              </p:ext>
            </p:extLst>
          </p:nvPr>
        </p:nvGraphicFramePr>
        <p:xfrm>
          <a:off x="411480" y="1450340"/>
          <a:ext cx="6833427" cy="4513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2431">
                  <a:extLst>
                    <a:ext uri="{9D8B030D-6E8A-4147-A177-3AD203B41FA5}">
                      <a16:colId xmlns:a16="http://schemas.microsoft.com/office/drawing/2014/main" val="1973467572"/>
                    </a:ext>
                  </a:extLst>
                </a:gridCol>
                <a:gridCol w="1110996">
                  <a:extLst>
                    <a:ext uri="{9D8B030D-6E8A-4147-A177-3AD203B41FA5}">
                      <a16:colId xmlns:a16="http://schemas.microsoft.com/office/drawing/2014/main" val="2195539784"/>
                    </a:ext>
                  </a:extLst>
                </a:gridCol>
              </a:tblGrid>
              <a:tr h="315821">
                <a:tc>
                  <a:txBody>
                    <a:bodyPr/>
                    <a:lstStyle/>
                    <a:p>
                      <a:r>
                        <a:rPr lang="en-US" sz="2500" dirty="0">
                          <a:effectLst/>
                        </a:rPr>
                        <a:t>Reason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effectLst/>
                        </a:rPr>
                        <a:t>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97040728"/>
                  </a:ext>
                </a:extLst>
              </a:tr>
              <a:tr h="315821">
                <a:tc>
                  <a:txBody>
                    <a:bodyPr/>
                    <a:lstStyle/>
                    <a:p>
                      <a:r>
                        <a:rPr lang="en-US" sz="2500" b="1" dirty="0">
                          <a:effectLst/>
                        </a:rPr>
                        <a:t>For my health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/>
                        <a:t>88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5894730"/>
                  </a:ext>
                </a:extLst>
              </a:tr>
              <a:tr h="631643">
                <a:tc>
                  <a:txBody>
                    <a:bodyPr/>
                    <a:lstStyle/>
                    <a:p>
                      <a:r>
                        <a:rPr lang="en-US" sz="2500" dirty="0">
                          <a:effectLst/>
                        </a:rPr>
                        <a:t>To make my parents/guardians proud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69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12545322"/>
                  </a:ext>
                </a:extLst>
              </a:tr>
              <a:tr h="547424">
                <a:tc>
                  <a:txBody>
                    <a:bodyPr/>
                    <a:lstStyle/>
                    <a:p>
                      <a:r>
                        <a:rPr lang="en-US" sz="2500" dirty="0">
                          <a:effectLst/>
                        </a:rPr>
                        <a:t>To follow the law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64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2369139"/>
                  </a:ext>
                </a:extLst>
              </a:tr>
              <a:tr h="631643">
                <a:tc>
                  <a:txBody>
                    <a:bodyPr/>
                    <a:lstStyle/>
                    <a:p>
                      <a:r>
                        <a:rPr lang="en-US" sz="2500" dirty="0">
                          <a:effectLst/>
                        </a:rPr>
                        <a:t>To perform my best in sports, art, or school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62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54204097"/>
                  </a:ext>
                </a:extLst>
              </a:tr>
              <a:tr h="315821">
                <a:tc>
                  <a:txBody>
                    <a:bodyPr/>
                    <a:lstStyle/>
                    <a:p>
                      <a:r>
                        <a:rPr lang="en-US" sz="2500" dirty="0">
                          <a:effectLst/>
                        </a:rPr>
                        <a:t>To be there for my friends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56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015496"/>
                  </a:ext>
                </a:extLst>
              </a:tr>
              <a:tr h="315821">
                <a:tc>
                  <a:txBody>
                    <a:bodyPr/>
                    <a:lstStyle/>
                    <a:p>
                      <a:r>
                        <a:rPr lang="en-US" sz="2500" dirty="0">
                          <a:effectLst/>
                        </a:rPr>
                        <a:t>To protect my reputation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51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2423990"/>
                  </a:ext>
                </a:extLst>
              </a:tr>
              <a:tr h="547424">
                <a:tc>
                  <a:txBody>
                    <a:bodyPr/>
                    <a:lstStyle/>
                    <a:p>
                      <a:r>
                        <a:rPr lang="en-US" sz="2500" dirty="0">
                          <a:effectLst/>
                        </a:rPr>
                        <a:t>To be a positive role mode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49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41947683"/>
                  </a:ext>
                </a:extLst>
              </a:tr>
              <a:tr h="631643">
                <a:tc>
                  <a:txBody>
                    <a:bodyPr/>
                    <a:lstStyle/>
                    <a:p>
                      <a:r>
                        <a:rPr lang="en-US" sz="2500" dirty="0">
                          <a:effectLst/>
                        </a:rPr>
                        <a:t>To make my teachers/coaches proud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42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5566817"/>
                  </a:ext>
                </a:extLst>
              </a:tr>
            </a:tbl>
          </a:graphicData>
        </a:graphic>
      </p:graphicFrame>
      <p:pic>
        <p:nvPicPr>
          <p:cNvPr id="10" name="Graphic 10" descr="Apple with solid fill">
            <a:extLst>
              <a:ext uri="{FF2B5EF4-FFF2-40B4-BE49-F238E27FC236}">
                <a16:creationId xmlns:a16="http://schemas.microsoft.com/office/drawing/2014/main" id="{7138565F-2D09-4037-84E5-9932C1F2F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60970" y="2891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81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9C3B7-E1EC-413D-BC6A-3369054A2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6025" y="304800"/>
            <a:ext cx="6074756" cy="1472919"/>
          </a:xfrm>
        </p:spPr>
        <p:txBody>
          <a:bodyPr>
            <a:normAutofit/>
          </a:bodyPr>
          <a:lstStyle/>
          <a:p>
            <a:pPr algn="ctr"/>
            <a:br>
              <a:rPr lang="en-US" b="1" dirty="0">
                <a:ea typeface="+mj-lt"/>
                <a:cs typeface="+mj-lt"/>
              </a:rPr>
            </a:br>
            <a:r>
              <a:rPr lang="en-US" b="1" dirty="0">
                <a:ea typeface="+mj-lt"/>
                <a:cs typeface="+mj-lt"/>
              </a:rPr>
              <a:t>Most students think their friends do NOT approve of substance use!</a:t>
            </a:r>
            <a:endParaRPr lang="en-US" dirty="0">
              <a:cs typeface="Calibri Light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000E1FD-5BBA-40A3-9010-3F8EA5F08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601" y="1905000"/>
            <a:ext cx="4869180" cy="48456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1609"/>
            <a:ext cx="22574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36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628" y="394319"/>
            <a:ext cx="6972301" cy="1447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/>
              </a:rPr>
              <a:t>Who is included in the QHSUA report?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4400548"/>
            <a:ext cx="2286000" cy="193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" y="4190999"/>
            <a:ext cx="2286000" cy="21545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00" y="1898624"/>
            <a:ext cx="2286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00" y="4402344"/>
            <a:ext cx="2286000" cy="2358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9000" y="1898624"/>
            <a:ext cx="2286000" cy="2358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00" y="1736215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62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DEEC6-6BF3-40B0-8986-08A60EC05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2" y="82205"/>
            <a:ext cx="9097600" cy="13481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cs typeface="Calibri Light"/>
              </a:rPr>
              <a:t>Percent of 2021 Students Who Report that Their Friends Think It's a Somewhat Wrong or Very Wrong For Them To Use Substances </a:t>
            </a:r>
            <a:r>
              <a:rPr lang="en-US" sz="1600" dirty="0">
                <a:cs typeface="Calibri Light"/>
              </a:rPr>
              <a:t>(</a:t>
            </a:r>
            <a:r>
              <a:rPr lang="en-US" sz="1600" b="1" dirty="0">
                <a:cs typeface="Calibri Light"/>
              </a:rPr>
              <a:t>Includes</a:t>
            </a:r>
            <a:r>
              <a:rPr lang="en-US" sz="1600" dirty="0">
                <a:cs typeface="Calibri Light"/>
              </a:rPr>
              <a:t> Palmer and Quaboag, except grade 12)</a:t>
            </a:r>
            <a:endParaRPr lang="en-US" sz="1600" dirty="0">
              <a:ea typeface="+mj-lt"/>
              <a:cs typeface="+mj-lt"/>
            </a:endParaRPr>
          </a:p>
        </p:txBody>
      </p:sp>
      <p:pic>
        <p:nvPicPr>
          <p:cNvPr id="5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B92FB55D-806A-4FF1-A6D5-E74BBB664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65" y="1552332"/>
            <a:ext cx="8322772" cy="502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13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A35B8-2BF1-4D42-A51F-F3352B0D8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20" y="126775"/>
            <a:ext cx="867759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ea typeface="+mj-lt"/>
                <a:cs typeface="+mj-lt"/>
              </a:rPr>
              <a:t>Percent of Students Who Report that Their Friends Think It's a Somewhat Wrong or Very Wrong For Them To Use Substances </a:t>
            </a:r>
            <a:br>
              <a:rPr lang="en-US" dirty="0">
                <a:ea typeface="+mj-lt"/>
                <a:cs typeface="+mj-lt"/>
              </a:rPr>
            </a:br>
            <a:r>
              <a:rPr lang="en-US" sz="1600" dirty="0">
                <a:ea typeface="+mj-lt"/>
                <a:cs typeface="+mj-lt"/>
              </a:rPr>
              <a:t>(</a:t>
            </a:r>
            <a:r>
              <a:rPr lang="en-US" sz="1600" b="1" dirty="0">
                <a:ea typeface="+mj-lt"/>
                <a:cs typeface="+mj-lt"/>
              </a:rPr>
              <a:t>Excludes</a:t>
            </a:r>
            <a:r>
              <a:rPr lang="en-US" sz="1600" dirty="0">
                <a:ea typeface="+mj-lt"/>
                <a:cs typeface="+mj-lt"/>
              </a:rPr>
              <a:t> Palmer and Quaboag  grade 12)</a:t>
            </a:r>
            <a:endParaRPr lang="en-US" sz="1600">
              <a:cs typeface="Calibri Light"/>
            </a:endParaRPr>
          </a:p>
        </p:txBody>
      </p:sp>
      <p:pic>
        <p:nvPicPr>
          <p:cNvPr id="4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5214CDF3-74D0-4EA7-A776-5E4D2986C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320" y="1776145"/>
            <a:ext cx="8610193" cy="4526135"/>
          </a:xfrm>
        </p:spPr>
      </p:pic>
    </p:spTree>
    <p:extLst>
      <p:ext uri="{BB962C8B-B14F-4D97-AF65-F5344CB8AC3E}">
        <p14:creationId xmlns:p14="http://schemas.microsoft.com/office/powerpoint/2010/main" val="2800069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BCBFA-7C00-48EF-A7C9-7F81E737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027" y="1715934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cs typeface="Calibri Light"/>
              </a:rPr>
              <a:t>We Are Targeting Efforts to Influence How Youth Perceive the Risks of Substance Use</a:t>
            </a:r>
          </a:p>
        </p:txBody>
      </p:sp>
      <p:pic>
        <p:nvPicPr>
          <p:cNvPr id="4" name="Graphic 4" descr="Bullseye with solid fill">
            <a:extLst>
              <a:ext uri="{FF2B5EF4-FFF2-40B4-BE49-F238E27FC236}">
                <a16:creationId xmlns:a16="http://schemas.microsoft.com/office/drawing/2014/main" id="{3E1FACF6-1B33-470D-8485-EF963AF5D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06821" y="3044758"/>
            <a:ext cx="2324910" cy="232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15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90C33-4E28-44EC-A0F6-A9779EE9F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50" y="115936"/>
            <a:ext cx="8825501" cy="994172"/>
          </a:xfrm>
        </p:spPr>
        <p:txBody>
          <a:bodyPr>
            <a:normAutofit/>
          </a:bodyPr>
          <a:lstStyle/>
          <a:p>
            <a:pPr algn="ctr"/>
            <a:r>
              <a:rPr lang="en-US" sz="2600" dirty="0"/>
              <a:t>8</a:t>
            </a:r>
            <a:r>
              <a:rPr lang="en-US" sz="2600" baseline="30000" dirty="0"/>
              <a:t>th</a:t>
            </a:r>
            <a:r>
              <a:rPr lang="en-US" sz="2600" dirty="0"/>
              <a:t> Graders Perceiving Substance Use as Moderate/Great Harm</a:t>
            </a:r>
          </a:p>
        </p:txBody>
      </p:sp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FA8C280C-5AB1-422C-8107-FC9F68F00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69" y="1390737"/>
            <a:ext cx="8231863" cy="45744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087328-BAEF-4852-8A11-84A5E164DEB9}"/>
              </a:ext>
            </a:extLst>
          </p:cNvPr>
          <p:cNvSpPr txBox="1"/>
          <p:nvPr/>
        </p:nvSpPr>
        <p:spPr>
          <a:xfrm>
            <a:off x="5269230" y="6240780"/>
            <a:ext cx="37147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There is no marijuana data for 2021*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8785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90C33-4E28-44EC-A0F6-A9779EE9F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47" y="234825"/>
            <a:ext cx="8923106" cy="994172"/>
          </a:xfrm>
        </p:spPr>
        <p:txBody>
          <a:bodyPr>
            <a:normAutofit/>
          </a:bodyPr>
          <a:lstStyle/>
          <a:p>
            <a:pPr algn="ctr"/>
            <a:r>
              <a:rPr lang="en-US" sz="2600" dirty="0"/>
              <a:t>10</a:t>
            </a:r>
            <a:r>
              <a:rPr lang="en-US" sz="2600" baseline="30000" dirty="0"/>
              <a:t>th</a:t>
            </a:r>
            <a:r>
              <a:rPr lang="en-US" sz="2600" dirty="0"/>
              <a:t> Graders Perceiving Substance Use as Moderate/Great Harm</a:t>
            </a:r>
          </a:p>
        </p:txBody>
      </p:sp>
      <p:pic>
        <p:nvPicPr>
          <p:cNvPr id="3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F4C76C20-17E7-4C4F-8CB0-62A86F984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69" y="1231001"/>
            <a:ext cx="8231863" cy="4577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347A3F-E24F-4508-B83D-189057CF1A8A}"/>
              </a:ext>
            </a:extLst>
          </p:cNvPr>
          <p:cNvSpPr txBox="1"/>
          <p:nvPr/>
        </p:nvSpPr>
        <p:spPr>
          <a:xfrm>
            <a:off x="5269230" y="6240780"/>
            <a:ext cx="37147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There is no marijuana data for 2021*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4850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90C33-4E28-44EC-A0F6-A9779EE9F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13" y="285690"/>
            <a:ext cx="8792110" cy="758709"/>
          </a:xfrm>
        </p:spPr>
        <p:txBody>
          <a:bodyPr>
            <a:normAutofit/>
          </a:bodyPr>
          <a:lstStyle/>
          <a:p>
            <a:pPr algn="ctr"/>
            <a:r>
              <a:rPr lang="en-US" sz="2600" dirty="0"/>
              <a:t>12</a:t>
            </a:r>
            <a:r>
              <a:rPr lang="en-US" sz="2600" baseline="30000" dirty="0"/>
              <a:t>th</a:t>
            </a:r>
            <a:r>
              <a:rPr lang="en-US" sz="2600" dirty="0"/>
              <a:t> Graders Perceiving Substance Use as Moderate/Great Harm</a:t>
            </a:r>
          </a:p>
        </p:txBody>
      </p:sp>
      <p:pic>
        <p:nvPicPr>
          <p:cNvPr id="3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D85F4433-3797-43D8-B0FC-41BB20EAD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69" y="1209667"/>
            <a:ext cx="8231863" cy="45744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878730-D0FB-4E7E-904C-273F58B0580C}"/>
              </a:ext>
            </a:extLst>
          </p:cNvPr>
          <p:cNvSpPr txBox="1"/>
          <p:nvPr/>
        </p:nvSpPr>
        <p:spPr>
          <a:xfrm>
            <a:off x="5269230" y="6240780"/>
            <a:ext cx="37147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There is no marijuana data for 2021*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4359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B0E26-FCD4-4543-A8D8-01F5CC04E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86" y="1860754"/>
            <a:ext cx="893242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cs typeface="Calibri Light"/>
              </a:rPr>
              <a:t>Substances Become Easier to Access as Youth Get Older</a:t>
            </a:r>
            <a:r>
              <a:rPr lang="en-US" b="1" dirty="0">
                <a:cs typeface="Calibri Light"/>
              </a:rPr>
              <a:t> </a:t>
            </a:r>
            <a:br>
              <a:rPr lang="en-US" b="1" dirty="0">
                <a:cs typeface="Calibri Light"/>
              </a:rPr>
            </a:br>
            <a:br>
              <a:rPr lang="en-US" b="1" dirty="0">
                <a:cs typeface="Calibri Light"/>
              </a:rPr>
            </a:br>
            <a:r>
              <a:rPr lang="en-US" b="1" dirty="0">
                <a:solidFill>
                  <a:schemeClr val="accent6">
                    <a:lumMod val="50000"/>
                  </a:schemeClr>
                </a:solidFill>
                <a:cs typeface="Calibri Light"/>
              </a:rPr>
              <a:t>But It Has Become Harder for All Ages to Access </a:t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  <a:cs typeface="Calibri Light"/>
              </a:rPr>
            </a:br>
            <a:r>
              <a:rPr lang="en-US" b="1" dirty="0">
                <a:solidFill>
                  <a:schemeClr val="accent6">
                    <a:lumMod val="50000"/>
                  </a:schemeClr>
                </a:solidFill>
                <a:cs typeface="Calibri Light"/>
              </a:rPr>
              <a:t>Vape Devices </a:t>
            </a:r>
            <a:br>
              <a:rPr lang="en-US" b="1" dirty="0">
                <a:cs typeface="Calibri Light"/>
              </a:rPr>
            </a:br>
            <a:br>
              <a:rPr lang="en-US" b="1" dirty="0">
                <a:cs typeface="Calibri Light"/>
              </a:rPr>
            </a:br>
            <a:endParaRPr lang="en-US" b="1" dirty="0">
              <a:cs typeface="Calibri Light"/>
            </a:endParaRPr>
          </a:p>
        </p:txBody>
      </p:sp>
      <p:pic>
        <p:nvPicPr>
          <p:cNvPr id="3" name="Graphic 3" descr="Clapping hands with solid fill">
            <a:extLst>
              <a:ext uri="{FF2B5EF4-FFF2-40B4-BE49-F238E27FC236}">
                <a16:creationId xmlns:a16="http://schemas.microsoft.com/office/drawing/2014/main" id="{88610777-61F3-40FC-AA92-611DAFC0E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95544" y="2838045"/>
            <a:ext cx="2227634" cy="220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18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17996-140C-4124-9637-12BD71C59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92074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cs typeface="Calibri Light"/>
              </a:rPr>
              <a:t>Percentage of 8th Graders Who Say It's </a:t>
            </a:r>
            <a:r>
              <a:rPr lang="en-US" dirty="0">
                <a:cs typeface="Calibri Light"/>
              </a:rPr>
              <a:t>Moderately/Very Difficult to Acquire Substances</a:t>
            </a:r>
          </a:p>
        </p:txBody>
      </p:sp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BF78C1E4-77EA-4223-B315-AA4B22FAC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79" y="1037178"/>
            <a:ext cx="8620483" cy="47851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67704E-C7D7-4702-B52F-967FC02211E8}"/>
              </a:ext>
            </a:extLst>
          </p:cNvPr>
          <p:cNvSpPr txBox="1"/>
          <p:nvPr/>
        </p:nvSpPr>
        <p:spPr>
          <a:xfrm>
            <a:off x="5897880" y="6206490"/>
            <a:ext cx="37147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There are no data for vape or RX substances from 2017*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2529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17996-140C-4124-9637-12BD71C59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634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cs typeface="Calibri Light"/>
              </a:rPr>
              <a:t>Percentage of 10th Graders Who Say It's </a:t>
            </a:r>
            <a:r>
              <a:rPr lang="en-US" dirty="0">
                <a:cs typeface="Calibri Light"/>
              </a:rPr>
              <a:t>Moderately/Very Difficult to Acquire Substances</a:t>
            </a:r>
          </a:p>
        </p:txBody>
      </p:sp>
      <p:pic>
        <p:nvPicPr>
          <p:cNvPr id="3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96D7C9BC-EF41-4BDD-A8B6-08144CF4C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69" y="1150799"/>
            <a:ext cx="8231862" cy="45679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17BBC2-A189-4767-8298-E454A99C6AF1}"/>
              </a:ext>
            </a:extLst>
          </p:cNvPr>
          <p:cNvSpPr txBox="1"/>
          <p:nvPr/>
        </p:nvSpPr>
        <p:spPr>
          <a:xfrm>
            <a:off x="5897880" y="6206490"/>
            <a:ext cx="37147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There are no data for vape or RX substances from 2017*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3474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17996-140C-4124-9637-12BD71C59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79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cs typeface="Calibri Light"/>
              </a:rPr>
              <a:t>Percentage of 12th Graders Who Say It's Moderately/Very Difficult to Acquire Substances</a:t>
            </a:r>
          </a:p>
        </p:txBody>
      </p:sp>
      <p:pic>
        <p:nvPicPr>
          <p:cNvPr id="3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40BA6C30-A765-4936-8120-F1D2354A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19" y="1203632"/>
            <a:ext cx="8231863" cy="4574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6D4C74-A449-4AA8-9CB9-4810D40B4490}"/>
              </a:ext>
            </a:extLst>
          </p:cNvPr>
          <p:cNvSpPr txBox="1"/>
          <p:nvPr/>
        </p:nvSpPr>
        <p:spPr>
          <a:xfrm>
            <a:off x="5897880" y="6206490"/>
            <a:ext cx="37147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There are no data for vape or RX substances from 2017*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9705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4274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Open Sans"/>
                <a:ea typeface="Open Sans"/>
                <a:cs typeface="Open Sans"/>
              </a:rPr>
              <a:t>Why do we care about youth substance use?</a:t>
            </a:r>
            <a:endParaRPr lang="en-US" dirty="0">
              <a:latin typeface="Open Sans"/>
              <a:ea typeface="Open Sans"/>
              <a:cs typeface="Open San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58384"/>
              </p:ext>
            </p:extLst>
          </p:nvPr>
        </p:nvGraphicFramePr>
        <p:xfrm>
          <a:off x="362820" y="1148028"/>
          <a:ext cx="8610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088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CB21E0-EF5C-4880-80A0-9DE3DAE52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9BCB21E0-EF5C-4880-80A0-9DE3DAE52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9BCB21E0-EF5C-4880-80A0-9DE3DAE52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DF3788-926A-804A-B86D-CFDA81C19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A7DF3788-926A-804A-B86D-CFDA81C19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A7DF3788-926A-804A-B86D-CFDA81C19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427B6A-E9D0-45A7-A95F-414B1202E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14427B6A-E9D0-45A7-A95F-414B1202E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14427B6A-E9D0-45A7-A95F-414B1202E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F0A83A-7F37-4792-996D-4FB0E8132F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4FF0A83A-7F37-4792-996D-4FB0E8132F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4FF0A83A-7F37-4792-996D-4FB0E8132F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54CDB-0933-4E42-A45D-56AFE36CE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579" y="228600"/>
            <a:ext cx="6757988" cy="1376799"/>
          </a:xfrm>
        </p:spPr>
        <p:txBody>
          <a:bodyPr/>
          <a:lstStyle/>
          <a:p>
            <a:pPr algn="ctr"/>
            <a:r>
              <a:rPr lang="en-US" b="1" dirty="0">
                <a:ea typeface="+mj-lt"/>
                <a:cs typeface="+mj-lt"/>
              </a:rPr>
              <a:t>Most students think their parents do NOT approve of substance use!</a:t>
            </a:r>
            <a:endParaRPr lang="en-US" b="1" dirty="0">
              <a:cs typeface="Calibri Light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6E96BD0-DA22-4D6A-A439-541340F07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605399"/>
            <a:ext cx="4983480" cy="4983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4" y="55938"/>
            <a:ext cx="2578226" cy="23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97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6A4C6-D724-4DC3-A484-1027E0872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8" y="365126"/>
            <a:ext cx="9089287" cy="13472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cs typeface="Calibri Light"/>
              </a:rPr>
              <a:t>Percent of Students Who Report that Their Parents Think It's Somewhat Wrong or Very Wrong For Them To Use Substances</a:t>
            </a:r>
            <a:br>
              <a:rPr lang="en-US" sz="1500" dirty="0">
                <a:cs typeface="Calibri Light"/>
              </a:rPr>
            </a:br>
            <a:r>
              <a:rPr lang="en-US" sz="1500" dirty="0">
                <a:cs typeface="Calibri Light"/>
              </a:rPr>
              <a:t>(Excludes Palmer and Quaboag 12th graders </a:t>
            </a:r>
            <a:endParaRPr lang="en-US" sz="1500">
              <a:ea typeface="+mj-lt"/>
              <a:cs typeface="+mj-lt"/>
            </a:endParaRPr>
          </a:p>
          <a:p>
            <a:endParaRPr lang="en-US">
              <a:cs typeface="Calibri Light"/>
            </a:endParaRPr>
          </a:p>
        </p:txBody>
      </p:sp>
      <p:pic>
        <p:nvPicPr>
          <p:cNvPr id="3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B6FC410-8A55-48D8-80B0-532267CCD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59" y="1704852"/>
            <a:ext cx="8626126" cy="493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29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389DF-3418-42F6-97E9-BF979ED04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430" y="130563"/>
            <a:ext cx="7886700" cy="1325563"/>
          </a:xfrm>
        </p:spPr>
        <p:txBody>
          <a:bodyPr/>
          <a:lstStyle/>
          <a:p>
            <a:r>
              <a:rPr lang="en-US" b="1" dirty="0">
                <a:cs typeface="Calibri Light"/>
              </a:rPr>
              <a:t>Substance use rules</a:t>
            </a:r>
            <a:endParaRPr lang="en-US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1B34E6-93CA-4455-BF69-5DDB20416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687" y="4394545"/>
            <a:ext cx="8922186" cy="204270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2800" dirty="0">
                <a:cs typeface="Calibri"/>
              </a:rPr>
              <a:t>Students who strongly agree that their parents/guardians have clear rules for substance use are 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  <a:cs typeface="Calibri"/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significantly less likely </a:t>
            </a:r>
          </a:p>
          <a:p>
            <a:pPr marL="0" indent="0" algn="ctr">
              <a:buNone/>
            </a:pPr>
            <a:r>
              <a:rPr lang="en-US" sz="2800" dirty="0">
                <a:cs typeface="Calibri"/>
              </a:rPr>
              <a:t>to have used a substance in the 30 days prior to the survey.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BF0561-A322-45CE-BAF7-6F79C899B9F6}"/>
              </a:ext>
            </a:extLst>
          </p:cNvPr>
          <p:cNvSpPr txBox="1"/>
          <p:nvPr/>
        </p:nvSpPr>
        <p:spPr>
          <a:xfrm>
            <a:off x="521894" y="1060984"/>
            <a:ext cx="817377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cs typeface="Calibri"/>
              </a:rPr>
              <a:t>More than 8 out of 10 Students Have Households with Clear Rules for Substance Use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379" y="2138202"/>
            <a:ext cx="36068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84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B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4011B-1EA1-47AA-93F3-0E64D69F0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3439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cs typeface="Calibri Light"/>
              </a:rPr>
              <a:t>Parent Survey: How Parents Feel About Substance Use</a:t>
            </a:r>
          </a:p>
        </p:txBody>
      </p:sp>
      <p:pic>
        <p:nvPicPr>
          <p:cNvPr id="5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2C5FF43C-E8E2-4242-90C1-50D078709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" y="1510857"/>
            <a:ext cx="9124497" cy="457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9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CCD9F-2B47-4108-9361-4554A273D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cs typeface="Calibri Light"/>
              </a:rPr>
              <a:t>But Where Do These Rules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A231E-31C8-4BC8-9977-57E2F8477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26" y="1843761"/>
            <a:ext cx="8842427" cy="10579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000" dirty="0">
                <a:cs typeface="Calibri"/>
              </a:rPr>
              <a:t>Almost ALL households (~85%) have strong rules for substance use </a:t>
            </a:r>
            <a:endParaRPr lang="en-US" dirty="0">
              <a:cs typeface="Calibri"/>
            </a:endParaRPr>
          </a:p>
          <a:p>
            <a:pPr marL="0" indent="0" algn="ctr">
              <a:buNone/>
            </a:pPr>
            <a:r>
              <a:rPr lang="en-US" sz="3000" dirty="0">
                <a:cs typeface="Calibri"/>
              </a:rPr>
              <a:t>BUT</a:t>
            </a:r>
            <a:endParaRPr lang="en-US">
              <a:cs typeface="Calibri"/>
            </a:endParaRPr>
          </a:p>
          <a:p>
            <a:pPr marL="0" indent="0" algn="r">
              <a:buNone/>
            </a:pPr>
            <a:r>
              <a:rPr lang="en-US" sz="3000" dirty="0">
                <a:cs typeface="Calibri"/>
              </a:rPr>
              <a:t> Less than half (43%) of students </a:t>
            </a:r>
          </a:p>
          <a:p>
            <a:pPr marL="0" indent="0" algn="r">
              <a:buNone/>
            </a:pPr>
            <a:r>
              <a:rPr lang="en-US" sz="3000" dirty="0">
                <a:cs typeface="Calibri"/>
              </a:rPr>
              <a:t>report having discussed substance use </a:t>
            </a:r>
            <a:endParaRPr lang="en-US" dirty="0"/>
          </a:p>
          <a:p>
            <a:pPr marL="0" indent="0" algn="r">
              <a:buNone/>
            </a:pPr>
            <a:r>
              <a:rPr lang="en-US" sz="3000" dirty="0">
                <a:cs typeface="Calibri"/>
              </a:rPr>
              <a:t>with their parents/guardians in the last 12 months</a:t>
            </a:r>
            <a:endParaRPr lang="en-US" dirty="0"/>
          </a:p>
        </p:txBody>
      </p:sp>
      <p:pic>
        <p:nvPicPr>
          <p:cNvPr id="4" name="Graphic 4" descr="Chat with solid fill">
            <a:extLst>
              <a:ext uri="{FF2B5EF4-FFF2-40B4-BE49-F238E27FC236}">
                <a16:creationId xmlns:a16="http://schemas.microsoft.com/office/drawing/2014/main" id="{9C831ABC-69C6-4CA1-AD94-94E456191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96" y="4868693"/>
            <a:ext cx="1704772" cy="1704772"/>
          </a:xfrm>
          <a:prstGeom prst="rect">
            <a:avLst/>
          </a:prstGeom>
        </p:spPr>
      </p:pic>
      <p:pic>
        <p:nvPicPr>
          <p:cNvPr id="6" name="Graphic 4" descr="Chat with solid fill">
            <a:extLst>
              <a:ext uri="{FF2B5EF4-FFF2-40B4-BE49-F238E27FC236}">
                <a16:creationId xmlns:a16="http://schemas.microsoft.com/office/drawing/2014/main" id="{51739B77-7277-4CAF-B98C-683E5B1C6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1756" y="4868692"/>
            <a:ext cx="1704772" cy="1704772"/>
          </a:xfrm>
          <a:prstGeom prst="rect">
            <a:avLst/>
          </a:prstGeom>
        </p:spPr>
      </p:pic>
      <p:pic>
        <p:nvPicPr>
          <p:cNvPr id="7" name="Graphic 4" descr="Chat with solid fill">
            <a:extLst>
              <a:ext uri="{FF2B5EF4-FFF2-40B4-BE49-F238E27FC236}">
                <a16:creationId xmlns:a16="http://schemas.microsoft.com/office/drawing/2014/main" id="{1515F817-9A4F-4574-B041-40225590F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3533" y="4868693"/>
            <a:ext cx="1704772" cy="1704772"/>
          </a:xfrm>
          <a:prstGeom prst="rect">
            <a:avLst/>
          </a:prstGeom>
        </p:spPr>
      </p:pic>
      <p:pic>
        <p:nvPicPr>
          <p:cNvPr id="8" name="Graphic 4" descr="Chat with solid fill">
            <a:extLst>
              <a:ext uri="{FF2B5EF4-FFF2-40B4-BE49-F238E27FC236}">
                <a16:creationId xmlns:a16="http://schemas.microsoft.com/office/drawing/2014/main" id="{D814A38B-6C2D-4B12-97F9-810388B66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28033" y="4868692"/>
            <a:ext cx="1704772" cy="1704772"/>
          </a:xfrm>
          <a:prstGeom prst="rect">
            <a:avLst/>
          </a:prstGeom>
        </p:spPr>
      </p:pic>
      <p:pic>
        <p:nvPicPr>
          <p:cNvPr id="9" name="Graphic 4" descr="Chat with solid fill">
            <a:extLst>
              <a:ext uri="{FF2B5EF4-FFF2-40B4-BE49-F238E27FC236}">
                <a16:creationId xmlns:a16="http://schemas.microsoft.com/office/drawing/2014/main" id="{C8A83388-A7A6-4F2C-A75D-17C86F9CC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69576" y="4868692"/>
            <a:ext cx="1704772" cy="170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113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30DA-442E-4558-BE34-413DA6A36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6" y="365126"/>
            <a:ext cx="9097600" cy="134819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cs typeface="Calibri Light"/>
              </a:rPr>
              <a:t>It's probably worth talking to your kids regularly, even if you think there are strong rules in the house</a:t>
            </a:r>
            <a:endParaRPr lang="en-US" b="1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0F64E-47F1-4765-967E-5371843E5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933" y="1631072"/>
            <a:ext cx="8746779" cy="48605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Students who:</a:t>
            </a:r>
            <a:endParaRPr lang="en-US">
              <a:solidFill>
                <a:schemeClr val="accent6">
                  <a:lumMod val="50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(1) spoke with parents about alcohol in the last 12 months </a:t>
            </a:r>
            <a:endParaRPr lang="en-US">
              <a:solidFill>
                <a:schemeClr val="accent6">
                  <a:lumMod val="50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(2) AND perceived that their parents had strong rules about alcohol use 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were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 2.8 times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 less likely to use alcohol in the past 30 days*!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Students  who: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cs typeface="Calibri"/>
              </a:rPr>
              <a:t>(1) 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perceived that their parents had strong rules about alcohol use 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(2) BUT who did not report speaking with parents about alcohol in the past 12 months were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2.5 times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+mn-lt"/>
                <a:cs typeface="+mn-lt"/>
              </a:rPr>
              <a:t> less likely to use alcohol in the past 30 days*</a:t>
            </a:r>
            <a:endParaRPr lang="en-US">
              <a:solidFill>
                <a:schemeClr val="accent5">
                  <a:lumMod val="75000"/>
                </a:schemeClr>
              </a:solidFill>
              <a:cs typeface="Calibri"/>
            </a:endParaRPr>
          </a:p>
          <a:p>
            <a:pPr marL="0" indent="0" algn="ctr">
              <a:buNone/>
            </a:pPr>
            <a:endParaRPr lang="en-US" dirty="0">
              <a:cs typeface="Calibri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  <a:cs typeface="Calibri"/>
              </a:rPr>
              <a:t>* compared to kids who neither perceived strong rules on alcohol use nor had conversations about alcohol use</a:t>
            </a:r>
          </a:p>
          <a:p>
            <a:endParaRPr lang="en-US" dirty="0">
              <a:solidFill>
                <a:srgbClr val="C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0280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5018911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 descr="alcohol 2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1143000" y="1676400"/>
            <a:ext cx="6715147" cy="4468625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B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2AD27-39EE-475F-AB92-AECE72585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" y="274638"/>
            <a:ext cx="9139666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000">
                <a:ea typeface="+mj-lt"/>
                <a:cs typeface="+mj-lt"/>
              </a:rPr>
              <a:t>Parent survey: In your community, what do you think are the most </a:t>
            </a:r>
            <a:r>
              <a:rPr lang="en-US" sz="3000" dirty="0">
                <a:ea typeface="+mj-lt"/>
                <a:cs typeface="+mj-lt"/>
              </a:rPr>
              <a:t>common ways that teenagers get alcohol?</a:t>
            </a:r>
            <a:br>
              <a:rPr lang="en-US" sz="1500" dirty="0">
                <a:ea typeface="+mj-lt"/>
                <a:cs typeface="+mj-lt"/>
              </a:rPr>
            </a:br>
            <a:r>
              <a:rPr lang="en-US" sz="1500" dirty="0">
                <a:ea typeface="+mj-lt"/>
                <a:cs typeface="+mj-lt"/>
              </a:rPr>
              <a:t> Select up to 3 responses.</a:t>
            </a:r>
            <a:endParaRPr lang="en-US" sz="1500" dirty="0">
              <a:cs typeface="Calibri"/>
            </a:endParaRPr>
          </a:p>
        </p:txBody>
      </p:sp>
      <p:pic>
        <p:nvPicPr>
          <p:cNvPr id="3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DBA07CF9-F223-4BC5-937D-48B567AA2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4" y="1505727"/>
            <a:ext cx="8745302" cy="4702441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BC07A136-31E0-4FF8-AD6B-D87CB5E0B796}"/>
              </a:ext>
            </a:extLst>
          </p:cNvPr>
          <p:cNvSpPr/>
          <p:nvPr/>
        </p:nvSpPr>
        <p:spPr>
          <a:xfrm>
            <a:off x="4852018" y="1420721"/>
            <a:ext cx="975071" cy="487535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1B0B320-FA70-4441-8A5C-67D2FAA1A5DE}"/>
              </a:ext>
            </a:extLst>
          </p:cNvPr>
          <p:cNvSpPr/>
          <p:nvPr/>
        </p:nvSpPr>
        <p:spPr>
          <a:xfrm>
            <a:off x="4852017" y="2244114"/>
            <a:ext cx="975071" cy="48753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78DC613-C7FC-4709-9DB8-D53104E90489}"/>
              </a:ext>
            </a:extLst>
          </p:cNvPr>
          <p:cNvSpPr/>
          <p:nvPr/>
        </p:nvSpPr>
        <p:spPr>
          <a:xfrm>
            <a:off x="4852016" y="3490037"/>
            <a:ext cx="975071" cy="48753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057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1729A-C9E4-4E39-89AD-CB11A2A0E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" y="202437"/>
            <a:ext cx="9098280" cy="1143000"/>
          </a:xfrm>
        </p:spPr>
        <p:txBody>
          <a:bodyPr>
            <a:normAutofit fontScale="90000"/>
          </a:bodyPr>
          <a:lstStyle/>
          <a:p>
            <a:r>
              <a:rPr lang="en-US">
                <a:cs typeface="Calibri"/>
              </a:rPr>
              <a:t>Where are students who used alcohol in the past 30 days getting alcohol </a:t>
            </a:r>
            <a:r>
              <a:rPr lang="en-US" dirty="0">
                <a:cs typeface="Calibri"/>
              </a:rPr>
              <a:t>from? </a:t>
            </a:r>
            <a:endParaRPr lang="en-US" dirty="0"/>
          </a:p>
        </p:txBody>
      </p:sp>
      <p:pic>
        <p:nvPicPr>
          <p:cNvPr id="3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8579902E-B867-4B4A-A3E0-39865221F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48" y="1814831"/>
            <a:ext cx="8575668" cy="449401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5BB3885-55AE-4896-B18C-781579C47906}"/>
              </a:ext>
            </a:extLst>
          </p:cNvPr>
          <p:cNvSpPr/>
          <p:nvPr/>
        </p:nvSpPr>
        <p:spPr>
          <a:xfrm>
            <a:off x="205740" y="1817370"/>
            <a:ext cx="640080" cy="48006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71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DFC6A-F46A-4FC0-BF3D-EDF83ED7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92"/>
            <a:ext cx="7886700" cy="1311186"/>
          </a:xfrm>
        </p:spPr>
        <p:txBody>
          <a:bodyPr/>
          <a:lstStyle/>
          <a:p>
            <a:pPr algn="ctr"/>
            <a:r>
              <a:rPr lang="en-US" b="1">
                <a:cs typeface="Calibri Light"/>
              </a:rPr>
              <a:t>Do Parents Approve of Alcohol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E65DE-9820-4FD9-8AAB-6A6DB0962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91" y="1213806"/>
            <a:ext cx="9148843" cy="49693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No! Of the 190 students who did drink alcohol in the past 30 days, 70% of them did so WITHOUT parent permission or knowledge</a:t>
            </a:r>
          </a:p>
          <a:p>
            <a:endParaRPr lang="en-US" sz="3200" dirty="0">
              <a:solidFill>
                <a:schemeClr val="accent6">
                  <a:lumMod val="50000"/>
                </a:schemeClr>
              </a:solidFill>
              <a:ea typeface="+mn-lt"/>
              <a:cs typeface="+mn-lt"/>
            </a:endParaRPr>
          </a:p>
          <a:p>
            <a:r>
              <a:rPr lang="en-US" sz="3100" dirty="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It was </a:t>
            </a:r>
            <a:r>
              <a:rPr lang="en-US" sz="3100" b="1" u="sng" dirty="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rare</a:t>
            </a:r>
            <a:r>
              <a:rPr lang="en-US" sz="3100" dirty="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 for parents to provide alcohol to teens </a:t>
            </a:r>
            <a:br>
              <a:rPr lang="en-US" sz="3100" dirty="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</a:br>
            <a:r>
              <a:rPr lang="en-US" sz="3100" dirty="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(13 students total) </a:t>
            </a:r>
            <a:endParaRPr lang="en-US" dirty="0">
              <a:solidFill>
                <a:schemeClr val="accent6">
                  <a:lumMod val="50000"/>
                </a:schemeClr>
              </a:solidFill>
              <a:cs typeface="Calibri"/>
            </a:endParaRPr>
          </a:p>
          <a:p>
            <a:endParaRPr lang="en-US" sz="3100" dirty="0">
              <a:solidFill>
                <a:schemeClr val="accent4">
                  <a:lumMod val="75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en-US" sz="3100" b="1" dirty="0">
                <a:solidFill>
                  <a:srgbClr val="0070C0"/>
                </a:solidFill>
                <a:cs typeface="Calibri"/>
              </a:rPr>
              <a:t>But be aware - this also means that you may not know if your child is using alcohol.</a:t>
            </a:r>
          </a:p>
          <a:p>
            <a:pPr marL="0" indent="0">
              <a:buNone/>
            </a:pPr>
            <a:endParaRPr lang="en-US" sz="3100" dirty="0">
              <a:solidFill>
                <a:srgbClr val="BF9000"/>
              </a:solidFill>
              <a:cs typeface="Calibri"/>
            </a:endParaRPr>
          </a:p>
          <a:p>
            <a:pPr marL="342900" lvl="1" indent="0">
              <a:buNone/>
            </a:pPr>
            <a:endParaRPr lang="en-US" sz="3100" dirty="0">
              <a:solidFill>
                <a:srgbClr val="BF9000"/>
              </a:solidFill>
              <a:cs typeface="Calibri"/>
            </a:endParaRPr>
          </a:p>
          <a:p>
            <a:endParaRPr lang="en-US" sz="3100" dirty="0">
              <a:solidFill>
                <a:srgbClr val="BF9000"/>
              </a:solidFill>
              <a:cs typeface="Calibri"/>
            </a:endParaRPr>
          </a:p>
          <a:p>
            <a:pPr marL="0" indent="0">
              <a:buNone/>
            </a:pPr>
            <a:endParaRPr lang="en-US" sz="3100" dirty="0">
              <a:solidFill>
                <a:srgbClr val="BF9000"/>
              </a:solidFill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4" name="Graphic 4" descr="Eyes with solid fill">
            <a:extLst>
              <a:ext uri="{FF2B5EF4-FFF2-40B4-BE49-F238E27FC236}">
                <a16:creationId xmlns:a16="http://schemas.microsoft.com/office/drawing/2014/main" id="{71323D1B-2EF2-437D-A735-30CAC4347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9671" y="4540385"/>
            <a:ext cx="1960123" cy="196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66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-85381"/>
            <a:ext cx="7799294" cy="847381"/>
          </a:xfrm>
        </p:spPr>
        <p:txBody>
          <a:bodyPr>
            <a:normAutofit/>
          </a:bodyPr>
          <a:lstStyle/>
          <a:p>
            <a:r>
              <a:rPr lang="en-US" sz="3200" b="1" dirty="0"/>
              <a:t>Risk &amp; Protective Factors at Multiple Levels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132699"/>
              </p:ext>
            </p:extLst>
          </p:nvPr>
        </p:nvGraphicFramePr>
        <p:xfrm>
          <a:off x="2666999" y="1295400"/>
          <a:ext cx="4010942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514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334001" y="1676400"/>
            <a:ext cx="990600" cy="2292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105400" y="2590800"/>
            <a:ext cx="1729836" cy="2358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105400" y="3721894"/>
            <a:ext cx="1905001" cy="2328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105400" y="5181600"/>
            <a:ext cx="1665289" cy="4141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71639" y="5217426"/>
            <a:ext cx="2358803" cy="16004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-Good social skills</a:t>
            </a:r>
          </a:p>
          <a:p>
            <a:r>
              <a:rPr lang="en-US" sz="1400" dirty="0"/>
              <a:t>-Good physical health</a:t>
            </a:r>
          </a:p>
          <a:p>
            <a:r>
              <a:rPr lang="en-US" sz="1400" dirty="0"/>
              <a:t>-Well developed cognitive skills</a:t>
            </a:r>
            <a:endParaRPr lang="en-US" dirty="0"/>
          </a:p>
          <a:p>
            <a:r>
              <a:rPr lang="en-US" sz="1400" dirty="0"/>
              <a:t>-Strong sense of self-worth</a:t>
            </a:r>
          </a:p>
          <a:p>
            <a:r>
              <a:rPr lang="en-US" sz="1400" dirty="0"/>
              <a:t>-Active engagement in activities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96805"/>
            <a:ext cx="2362200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-Poor social skills</a:t>
            </a:r>
          </a:p>
          <a:p>
            <a:r>
              <a:rPr lang="en-US" sz="1400" dirty="0"/>
              <a:t>-Poorly developed coping responses</a:t>
            </a:r>
          </a:p>
          <a:p>
            <a:r>
              <a:rPr lang="en-US" sz="1400" dirty="0"/>
              <a:t>-Low self-esteem</a:t>
            </a:r>
          </a:p>
          <a:p>
            <a:r>
              <a:rPr lang="en-US" sz="1400" dirty="0"/>
              <a:t>-Poor peer relationships</a:t>
            </a:r>
            <a:endParaRPr lang="en-US" dirty="0"/>
          </a:p>
          <a:p>
            <a:r>
              <a:rPr lang="en-US" sz="1400" dirty="0"/>
              <a:t>-Mental illness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334539" y="5176520"/>
            <a:ext cx="1589761" cy="4192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133600" y="3721894"/>
            <a:ext cx="2057400" cy="2125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509704" y="2729260"/>
            <a:ext cx="1676401" cy="1403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057400" y="1738708"/>
            <a:ext cx="2006449" cy="1669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-1" y="3962400"/>
            <a:ext cx="2573302" cy="11695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-Family conflict </a:t>
            </a:r>
          </a:p>
          <a:p>
            <a:r>
              <a:rPr lang="en-US" sz="1400" dirty="0"/>
              <a:t>-Any form of child abuse or neglect</a:t>
            </a:r>
          </a:p>
          <a:p>
            <a:r>
              <a:rPr lang="en-US" sz="1400" dirty="0"/>
              <a:t>-Caregiver with mental illness or substance abuse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-1" y="2512975"/>
            <a:ext cx="2509705" cy="11695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-Poor quality education</a:t>
            </a:r>
          </a:p>
          <a:p>
            <a:r>
              <a:rPr lang="en-US" sz="1400" dirty="0"/>
              <a:t>-Limited experiences allowing connections</a:t>
            </a:r>
          </a:p>
          <a:p>
            <a:r>
              <a:rPr lang="en-US" sz="1400" dirty="0"/>
              <a:t>-Relationship with educators is disconnected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0" y="1135559"/>
            <a:ext cx="2591829" cy="1169551"/>
          </a:xfrm>
          <a:prstGeom prst="rect">
            <a:avLst/>
          </a:prstGeom>
          <a:solidFill>
            <a:srgbClr val="F19D69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-Lack of support services</a:t>
            </a:r>
          </a:p>
          <a:p>
            <a:r>
              <a:rPr lang="en-US" sz="1400" dirty="0"/>
              <a:t>-Ease of availability to substances</a:t>
            </a:r>
          </a:p>
          <a:p>
            <a:r>
              <a:rPr lang="en-US" sz="1400" dirty="0"/>
              <a:t>-Norms supportive of substance use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70689" y="3935849"/>
            <a:ext cx="2359754" cy="11695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-Stable home environment</a:t>
            </a:r>
          </a:p>
          <a:p>
            <a:r>
              <a:rPr lang="en-US" sz="1400" dirty="0"/>
              <a:t>-Supportive parenting</a:t>
            </a:r>
          </a:p>
          <a:p>
            <a:r>
              <a:rPr lang="en-US" sz="1400" dirty="0"/>
              <a:t>-Secure attachments to caregivers</a:t>
            </a:r>
          </a:p>
          <a:p>
            <a:r>
              <a:rPr lang="en-US" sz="1400" dirty="0"/>
              <a:t>-Clear rules and expectations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35235" y="2348805"/>
            <a:ext cx="2296159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-High quality education</a:t>
            </a:r>
          </a:p>
          <a:p>
            <a:r>
              <a:rPr lang="en-US" sz="1400" dirty="0"/>
              <a:t>-Climate of connectedness and belonging</a:t>
            </a:r>
          </a:p>
          <a:p>
            <a:r>
              <a:rPr lang="en-US" sz="1400" dirty="0"/>
              <a:t>-Relationships with educators is warm and supportive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324601" y="1040249"/>
            <a:ext cx="2806794" cy="1169551"/>
          </a:xfrm>
          <a:prstGeom prst="rect">
            <a:avLst/>
          </a:prstGeom>
          <a:solidFill>
            <a:srgbClr val="F19D69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-Opportunities for positive social involvement</a:t>
            </a:r>
          </a:p>
          <a:p>
            <a:r>
              <a:rPr lang="en-US" sz="1400" dirty="0"/>
              <a:t>-Laws and rules are consistently enforced</a:t>
            </a:r>
            <a:endParaRPr lang="en-US" dirty="0"/>
          </a:p>
          <a:p>
            <a:r>
              <a:rPr lang="en-US" sz="1400" dirty="0"/>
              <a:t>-Social services resources available.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B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F377-6711-4F59-9B2C-B82D4C46A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>
                <a:ea typeface="+mj-lt"/>
                <a:cs typeface="+mj-lt"/>
              </a:rPr>
              <a:t>Parent Survey: Which of the following statements </a:t>
            </a:r>
            <a:r>
              <a:rPr lang="en-US" b="1" dirty="0">
                <a:ea typeface="+mj-lt"/>
                <a:cs typeface="+mj-lt"/>
              </a:rPr>
              <a:t>best represents your own beliefs about underage alcohol use?</a:t>
            </a:r>
            <a:endParaRPr lang="en-US" b="1" dirty="0">
              <a:cs typeface="Calibri Light"/>
            </a:endParaRPr>
          </a:p>
        </p:txBody>
      </p:sp>
      <p:pic>
        <p:nvPicPr>
          <p:cNvPr id="14" name="Picture 14" descr="Chart, pie chart&#10;&#10;Description automatically generated">
            <a:extLst>
              <a:ext uri="{FF2B5EF4-FFF2-40B4-BE49-F238E27FC236}">
                <a16:creationId xmlns:a16="http://schemas.microsoft.com/office/drawing/2014/main" id="{FF257421-8CB7-4047-895E-484295770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0" t="43287" r="-1443" b="-694"/>
          <a:stretch/>
        </p:blipFill>
        <p:spPr>
          <a:xfrm>
            <a:off x="3525424" y="2763494"/>
            <a:ext cx="5706072" cy="2946149"/>
          </a:xfrm>
          <a:prstGeom prst="rect">
            <a:avLst/>
          </a:prstGeom>
        </p:spPr>
      </p:pic>
      <p:pic>
        <p:nvPicPr>
          <p:cNvPr id="15" name="Picture 15" descr="Chart, pie chart&#10;&#10;Description automatically generated">
            <a:extLst>
              <a:ext uri="{FF2B5EF4-FFF2-40B4-BE49-F238E27FC236}">
                <a16:creationId xmlns:a16="http://schemas.microsoft.com/office/drawing/2014/main" id="{C21ECEF5-E1DC-4E66-96C5-384BB94F02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85" t="1597" r="21294" b="7668"/>
          <a:stretch/>
        </p:blipFill>
        <p:spPr>
          <a:xfrm>
            <a:off x="329357" y="2025035"/>
            <a:ext cx="2991476" cy="306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420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B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D5B6C-8034-4C79-9605-3CD2626F0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66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ea typeface="+mj-lt"/>
                <a:cs typeface="+mj-lt"/>
              </a:rPr>
              <a:t>Parent Survey: Do you believe that teenage </a:t>
            </a:r>
            <a:r>
              <a:rPr lang="en-US" b="1" dirty="0">
                <a:ea typeface="+mj-lt"/>
                <a:cs typeface="+mj-lt"/>
              </a:rPr>
              <a:t>drinking is a "rite of passage" and that most teenagers drink alcohol at some point?</a:t>
            </a:r>
            <a:endParaRPr lang="en-US" b="1">
              <a:cs typeface="Calibri Light"/>
            </a:endParaRPr>
          </a:p>
        </p:txBody>
      </p:sp>
      <p:pic>
        <p:nvPicPr>
          <p:cNvPr id="4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738EF6B3-D602-4EA2-AB2A-8F19246A63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51" r="16587" b="-268"/>
          <a:stretch/>
        </p:blipFill>
        <p:spPr>
          <a:xfrm>
            <a:off x="1076912" y="1714320"/>
            <a:ext cx="6989403" cy="488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972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74843358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314320"/>
            <a:ext cx="6715147" cy="3192784"/>
          </a:xfrm>
        </p:spPr>
      </p:pic>
    </p:spTree>
    <p:extLst>
      <p:ext uri="{BB962C8B-B14F-4D97-AF65-F5344CB8AC3E}">
        <p14:creationId xmlns:p14="http://schemas.microsoft.com/office/powerpoint/2010/main" val="11528833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B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4724C-8176-432A-BAE0-1AE8917BC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796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000">
                <a:ea typeface="+mj-lt"/>
                <a:cs typeface="+mj-lt"/>
              </a:rPr>
              <a:t>Parent Survey: In your community, what do you think are </a:t>
            </a:r>
            <a:r>
              <a:rPr lang="en-US" sz="3000" dirty="0">
                <a:ea typeface="+mj-lt"/>
                <a:cs typeface="+mj-lt"/>
              </a:rPr>
              <a:t>the most common ways that teenagers get marijuana?</a:t>
            </a:r>
            <a:r>
              <a:rPr lang="en-US" dirty="0">
                <a:ea typeface="+mj-lt"/>
                <a:cs typeface="+mj-lt"/>
              </a:rPr>
              <a:t> </a:t>
            </a:r>
            <a:br>
              <a:rPr lang="en-US" dirty="0">
                <a:ea typeface="+mj-lt"/>
                <a:cs typeface="+mj-lt"/>
              </a:rPr>
            </a:br>
            <a:r>
              <a:rPr lang="en-US" sz="2000" dirty="0">
                <a:ea typeface="+mj-lt"/>
                <a:cs typeface="+mj-lt"/>
              </a:rPr>
              <a:t>Select up to 3 responses.</a:t>
            </a:r>
            <a:endParaRPr lang="en-US" sz="2000" dirty="0"/>
          </a:p>
        </p:txBody>
      </p:sp>
      <p:pic>
        <p:nvPicPr>
          <p:cNvPr id="4" name="Picture 4" descr="Chart, waterfall chart&#10;&#10;Description automatically generated">
            <a:extLst>
              <a:ext uri="{FF2B5EF4-FFF2-40B4-BE49-F238E27FC236}">
                <a16:creationId xmlns:a16="http://schemas.microsoft.com/office/drawing/2014/main" id="{03EC70A9-34A2-469F-AE40-FDCCEB09F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" y="1526225"/>
            <a:ext cx="9135331" cy="4769785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0D8A0AC-9E10-4EF0-ACE8-E0C9E34AE77B}"/>
              </a:ext>
            </a:extLst>
          </p:cNvPr>
          <p:cNvSpPr/>
          <p:nvPr/>
        </p:nvSpPr>
        <p:spPr>
          <a:xfrm rot="-840000">
            <a:off x="5014530" y="3392530"/>
            <a:ext cx="975071" cy="487535"/>
          </a:xfrm>
          <a:prstGeom prst="rightArrow">
            <a:avLst/>
          </a:prstGeom>
          <a:solidFill>
            <a:srgbClr val="EB83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010E966-4A5C-42B3-9F3A-2E9C00D6EA73}"/>
              </a:ext>
            </a:extLst>
          </p:cNvPr>
          <p:cNvSpPr/>
          <p:nvPr/>
        </p:nvSpPr>
        <p:spPr>
          <a:xfrm rot="900000">
            <a:off x="5014529" y="2623308"/>
            <a:ext cx="975071" cy="48753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A779E9E-1090-41BD-AFB4-E60D03F9E660}"/>
              </a:ext>
            </a:extLst>
          </p:cNvPr>
          <p:cNvSpPr/>
          <p:nvPr/>
        </p:nvSpPr>
        <p:spPr>
          <a:xfrm>
            <a:off x="5057866" y="1626569"/>
            <a:ext cx="975071" cy="487535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870DB90-6267-4DA4-8844-0CE1F170BB9A}"/>
              </a:ext>
            </a:extLst>
          </p:cNvPr>
          <p:cNvSpPr/>
          <p:nvPr/>
        </p:nvSpPr>
        <p:spPr>
          <a:xfrm rot="1980000">
            <a:off x="5208737" y="4588565"/>
            <a:ext cx="920901" cy="487535"/>
          </a:xfrm>
          <a:prstGeom prst="rightArrow">
            <a:avLst/>
          </a:prstGeom>
          <a:solidFill>
            <a:srgbClr val="F7F2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924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41914-B527-4C68-A481-C2FB76E2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Where are students getting marijuana?</a:t>
            </a:r>
            <a:endParaRPr lang="en-US" dirty="0"/>
          </a:p>
        </p:txBody>
      </p:sp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AAC51231-D2D6-417B-9C95-E2EAE4CF3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47" y="1519260"/>
            <a:ext cx="8835146" cy="463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504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1E6C0-EB5C-475D-B5DD-CCB37000D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What the students say about where they get nicotine products</a:t>
            </a:r>
            <a:endParaRPr lang="en-US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09CAD56-24CF-4E2E-923A-9C164BCA3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0" y="1604377"/>
            <a:ext cx="8847305" cy="462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796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2A64A-DD62-4932-850D-76B374711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How are students using marijuana?</a:t>
            </a:r>
            <a:endParaRPr lang="en-US"/>
          </a:p>
        </p:txBody>
      </p:sp>
      <p:pic>
        <p:nvPicPr>
          <p:cNvPr id="3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81BA5543-62AF-44A9-B8C8-7FBDD3B5D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08" y="1476067"/>
            <a:ext cx="8661901" cy="479989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E259B0A-16C5-4A2F-9C30-D0BA5FE96843}"/>
              </a:ext>
            </a:extLst>
          </p:cNvPr>
          <p:cNvSpPr/>
          <p:nvPr/>
        </p:nvSpPr>
        <p:spPr>
          <a:xfrm>
            <a:off x="4646691" y="2802048"/>
            <a:ext cx="1629622" cy="2670770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B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62DAA-38CC-4492-8C17-F9693CED0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42" y="457200"/>
            <a:ext cx="8933817" cy="1143000"/>
          </a:xfrm>
        </p:spPr>
        <p:txBody>
          <a:bodyPr>
            <a:noAutofit/>
          </a:bodyPr>
          <a:lstStyle/>
          <a:p>
            <a:r>
              <a:rPr lang="en-US" sz="3000" dirty="0">
                <a:ea typeface="+mj-lt"/>
                <a:cs typeface="+mj-lt"/>
              </a:rPr>
              <a:t>Parent Survey: In the previous question about ways that teens can use marijuana, are there methods or terms that were unclear to you or that you did not understand? </a:t>
            </a:r>
            <a:r>
              <a:rPr lang="en-US" sz="1500" dirty="0">
                <a:ea typeface="+mj-lt"/>
                <a:cs typeface="+mj-lt"/>
              </a:rPr>
              <a:t>(Check all that apply)</a:t>
            </a:r>
            <a:endParaRPr lang="en-US" sz="1500" dirty="0">
              <a:cs typeface="Calibri"/>
            </a:endParaRPr>
          </a:p>
        </p:txBody>
      </p:sp>
      <p:pic>
        <p:nvPicPr>
          <p:cNvPr id="4" name="Picture 4" descr="Chart, waterfall chart&#10;&#10;Description automatically generated">
            <a:extLst>
              <a:ext uri="{FF2B5EF4-FFF2-40B4-BE49-F238E27FC236}">
                <a16:creationId xmlns:a16="http://schemas.microsoft.com/office/drawing/2014/main" id="{A0481B9F-DBDA-4DBB-AF2A-33E93D18D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92" y="2104348"/>
            <a:ext cx="8647796" cy="3841056"/>
          </a:xfrm>
          <a:prstGeom prst="rect">
            <a:avLst/>
          </a:prstGeom>
        </p:spPr>
      </p:pic>
      <p:sp>
        <p:nvSpPr>
          <p:cNvPr id="3" name="Callout: Line 2">
            <a:extLst>
              <a:ext uri="{FF2B5EF4-FFF2-40B4-BE49-F238E27FC236}">
                <a16:creationId xmlns:a16="http://schemas.microsoft.com/office/drawing/2014/main" id="{01530BA6-82EE-4C50-897F-67B92AFA0739}"/>
              </a:ext>
            </a:extLst>
          </p:cNvPr>
          <p:cNvSpPr/>
          <p:nvPr/>
        </p:nvSpPr>
        <p:spPr>
          <a:xfrm>
            <a:off x="4114800" y="2483462"/>
            <a:ext cx="2372672" cy="1256758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cs typeface="Calibri"/>
              </a:rPr>
              <a:t>Reminder – About 30% of marijuana-using students dab!</a:t>
            </a:r>
          </a:p>
        </p:txBody>
      </p:sp>
    </p:spTree>
    <p:extLst>
      <p:ext uri="{BB962C8B-B14F-4D97-AF65-F5344CB8AC3E}">
        <p14:creationId xmlns:p14="http://schemas.microsoft.com/office/powerpoint/2010/main" val="110542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DFC6A-F46A-4FC0-BF3D-EDF83ED73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92"/>
            <a:ext cx="7886700" cy="1311186"/>
          </a:xfrm>
        </p:spPr>
        <p:txBody>
          <a:bodyPr/>
          <a:lstStyle/>
          <a:p>
            <a:pPr algn="ctr"/>
            <a:r>
              <a:rPr lang="en-US" b="1">
                <a:cs typeface="Calibri Light"/>
              </a:rPr>
              <a:t>Do Parents Approve of Marijuana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E65DE-9820-4FD9-8AAB-6A6DB0962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707" y="1322419"/>
            <a:ext cx="8605567" cy="52714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cs typeface="Calibri"/>
              </a:rPr>
              <a:t>No! Of the 126 students who did use marijuana in the past 30 days, 74% of them did so WITHOUT parent knowledge or permission</a:t>
            </a:r>
          </a:p>
          <a:p>
            <a:endParaRPr lang="en-US" sz="3200" dirty="0">
              <a:solidFill>
                <a:schemeClr val="accent6">
                  <a:lumMod val="50000"/>
                </a:schemeClr>
              </a:solidFill>
              <a:ea typeface="+mn-lt"/>
              <a:cs typeface="+mn-lt"/>
            </a:endParaRPr>
          </a:p>
          <a:p>
            <a:r>
              <a:rPr lang="en-US" sz="3100" dirty="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It was </a:t>
            </a:r>
            <a:r>
              <a:rPr lang="en-US" sz="3100" b="1" u="sng" dirty="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rare</a:t>
            </a:r>
            <a:r>
              <a:rPr lang="en-US" sz="3100" dirty="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 for parents to provide marijuana to teens; (5 students total)</a:t>
            </a:r>
            <a:endParaRPr lang="en-US" sz="3100" dirty="0">
              <a:solidFill>
                <a:schemeClr val="accent6">
                  <a:lumMod val="50000"/>
                </a:schemeClr>
              </a:solidFill>
              <a:cs typeface="Calibri"/>
            </a:endParaRPr>
          </a:p>
          <a:p>
            <a:endParaRPr lang="en-US" sz="3100" dirty="0">
              <a:solidFill>
                <a:schemeClr val="accent4">
                  <a:lumMod val="75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en-US" sz="3100" b="1" dirty="0">
                <a:solidFill>
                  <a:srgbClr val="0070C0"/>
                </a:solidFill>
                <a:cs typeface="Calibri"/>
              </a:rPr>
              <a:t>But be aware - this also means that you might not know that your child is using marijuana.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5" name="Graphic 4" descr="Eyes with solid fill">
            <a:extLst>
              <a:ext uri="{FF2B5EF4-FFF2-40B4-BE49-F238E27FC236}">
                <a16:creationId xmlns:a16="http://schemas.microsoft.com/office/drawing/2014/main" id="{772115A5-25BE-4390-809D-139E3DDFD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77745" y="4443109"/>
            <a:ext cx="1960123" cy="196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587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B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EA126-8728-4EB4-962F-1F73D2FC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ea typeface="+mj-lt"/>
                <a:cs typeface="+mj-lt"/>
              </a:rPr>
              <a:t>Parent survey : Which of the following statements represents your own beliefs about underage marijuana use?</a:t>
            </a:r>
            <a:endParaRPr lang="en-US" b="1" dirty="0">
              <a:cs typeface="Calibri Light"/>
            </a:endParaRPr>
          </a:p>
        </p:txBody>
      </p:sp>
      <p:pic>
        <p:nvPicPr>
          <p:cNvPr id="3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F9D7B80F-A43D-4723-9523-84F4C60AF0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5" t="10177" r="47537" b="-599"/>
          <a:stretch/>
        </p:blipFill>
        <p:spPr>
          <a:xfrm>
            <a:off x="49761" y="1715310"/>
            <a:ext cx="4333684" cy="3669094"/>
          </a:xfrm>
          <a:prstGeom prst="rect">
            <a:avLst/>
          </a:prstGeom>
        </p:spPr>
      </p:pic>
      <p:pic>
        <p:nvPicPr>
          <p:cNvPr id="8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245661C-8212-4A23-8D09-0219A89F5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096" y="4318158"/>
            <a:ext cx="5105806" cy="234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92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60D0345-0390-F84D-9109-187F43ABD8F3}"/>
              </a:ext>
            </a:extLst>
          </p:cNvPr>
          <p:cNvCxnSpPr/>
          <p:nvPr/>
        </p:nvCxnSpPr>
        <p:spPr>
          <a:xfrm>
            <a:off x="2667000" y="838200"/>
            <a:ext cx="3796503" cy="0"/>
          </a:xfrm>
          <a:prstGeom prst="line">
            <a:avLst/>
          </a:prstGeom>
          <a:ln w="889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142AE67-1871-CD47-A328-EA5971BF388E}"/>
              </a:ext>
            </a:extLst>
          </p:cNvPr>
          <p:cNvSpPr txBox="1"/>
          <p:nvPr/>
        </p:nvSpPr>
        <p:spPr>
          <a:xfrm>
            <a:off x="2457959" y="297910"/>
            <a:ext cx="4228090" cy="415627"/>
          </a:xfrm>
          <a:prstGeom prst="rect">
            <a:avLst/>
          </a:prstGeom>
          <a:noFill/>
        </p:spPr>
        <p:txBody>
          <a:bodyPr wrap="none" lIns="34299" tIns="0" rIns="0" bIns="0" rtlCol="0">
            <a:spAutoFit/>
          </a:bodyPr>
          <a:lstStyle/>
          <a:p>
            <a:pPr algn="ctr" defTabSz="685846"/>
            <a:r>
              <a:rPr lang="en-US" sz="2701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Substance Use Disorder 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9B61614-AA5A-A543-910A-D82E825CA28B}"/>
              </a:ext>
            </a:extLst>
          </p:cNvPr>
          <p:cNvSpPr>
            <a:spLocks/>
          </p:cNvSpPr>
          <p:nvPr/>
        </p:nvSpPr>
        <p:spPr bwMode="auto">
          <a:xfrm>
            <a:off x="5584801" y="1941692"/>
            <a:ext cx="2348941" cy="1132777"/>
          </a:xfrm>
          <a:custGeom>
            <a:avLst/>
            <a:gdLst>
              <a:gd name="T0" fmla="*/ 1727 w 1831"/>
              <a:gd name="T1" fmla="*/ 471 h 883"/>
              <a:gd name="T2" fmla="*/ 1691 w 1831"/>
              <a:gd name="T3" fmla="*/ 289 h 883"/>
              <a:gd name="T4" fmla="*/ 1387 w 1831"/>
              <a:gd name="T5" fmla="*/ 0 h 883"/>
              <a:gd name="T6" fmla="*/ 1306 w 1831"/>
              <a:gd name="T7" fmla="*/ 0 h 883"/>
              <a:gd name="T8" fmla="*/ 1178 w 1831"/>
              <a:gd name="T9" fmla="*/ 118 h 883"/>
              <a:gd name="T10" fmla="*/ 1038 w 1831"/>
              <a:gd name="T11" fmla="*/ 144 h 883"/>
              <a:gd name="T12" fmla="*/ 954 w 1831"/>
              <a:gd name="T13" fmla="*/ 219 h 883"/>
              <a:gd name="T14" fmla="*/ 803 w 1831"/>
              <a:gd name="T15" fmla="*/ 267 h 883"/>
              <a:gd name="T16" fmla="*/ 723 w 1831"/>
              <a:gd name="T17" fmla="*/ 379 h 883"/>
              <a:gd name="T18" fmla="*/ 521 w 1831"/>
              <a:gd name="T19" fmla="*/ 475 h 883"/>
              <a:gd name="T20" fmla="*/ 429 w 1831"/>
              <a:gd name="T21" fmla="*/ 664 h 883"/>
              <a:gd name="T22" fmla="*/ 344 w 1831"/>
              <a:gd name="T23" fmla="*/ 700 h 883"/>
              <a:gd name="T24" fmla="*/ 194 w 1831"/>
              <a:gd name="T25" fmla="*/ 744 h 883"/>
              <a:gd name="T26" fmla="*/ 156 w 1831"/>
              <a:gd name="T27" fmla="*/ 744 h 883"/>
              <a:gd name="T28" fmla="*/ 76 w 1831"/>
              <a:gd name="T29" fmla="*/ 841 h 883"/>
              <a:gd name="T30" fmla="*/ 0 w 1831"/>
              <a:gd name="T31" fmla="*/ 883 h 883"/>
              <a:gd name="T32" fmla="*/ 1831 w 1831"/>
              <a:gd name="T33" fmla="*/ 883 h 883"/>
              <a:gd name="T34" fmla="*/ 1823 w 1831"/>
              <a:gd name="T35" fmla="*/ 877 h 883"/>
              <a:gd name="T36" fmla="*/ 1727 w 1831"/>
              <a:gd name="T37" fmla="*/ 471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31" h="883">
                <a:moveTo>
                  <a:pt x="1727" y="471"/>
                </a:moveTo>
                <a:lnTo>
                  <a:pt x="1691" y="289"/>
                </a:lnTo>
                <a:lnTo>
                  <a:pt x="1387" y="0"/>
                </a:lnTo>
                <a:lnTo>
                  <a:pt x="1306" y="0"/>
                </a:lnTo>
                <a:lnTo>
                  <a:pt x="1178" y="118"/>
                </a:lnTo>
                <a:lnTo>
                  <a:pt x="1038" y="144"/>
                </a:lnTo>
                <a:lnTo>
                  <a:pt x="954" y="219"/>
                </a:lnTo>
                <a:lnTo>
                  <a:pt x="803" y="267"/>
                </a:lnTo>
                <a:lnTo>
                  <a:pt x="723" y="379"/>
                </a:lnTo>
                <a:lnTo>
                  <a:pt x="521" y="475"/>
                </a:lnTo>
                <a:lnTo>
                  <a:pt x="429" y="664"/>
                </a:lnTo>
                <a:lnTo>
                  <a:pt x="344" y="700"/>
                </a:lnTo>
                <a:lnTo>
                  <a:pt x="194" y="744"/>
                </a:lnTo>
                <a:lnTo>
                  <a:pt x="156" y="744"/>
                </a:lnTo>
                <a:lnTo>
                  <a:pt x="76" y="841"/>
                </a:lnTo>
                <a:lnTo>
                  <a:pt x="0" y="883"/>
                </a:lnTo>
                <a:lnTo>
                  <a:pt x="1831" y="883"/>
                </a:lnTo>
                <a:lnTo>
                  <a:pt x="1823" y="877"/>
                </a:lnTo>
                <a:lnTo>
                  <a:pt x="1727" y="4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46"/>
            <a:endParaRPr lang="en-US" sz="2700" dirty="0">
              <a:solidFill>
                <a:srgbClr val="272727"/>
              </a:solidFill>
              <a:latin typeface="Open Sans Light" panose="020B0306030504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0138B43-25FA-804D-BC8A-A21301676C22}"/>
              </a:ext>
            </a:extLst>
          </p:cNvPr>
          <p:cNvSpPr>
            <a:spLocks/>
          </p:cNvSpPr>
          <p:nvPr/>
        </p:nvSpPr>
        <p:spPr bwMode="auto">
          <a:xfrm>
            <a:off x="4448175" y="3010788"/>
            <a:ext cx="3907631" cy="823604"/>
          </a:xfrm>
          <a:custGeom>
            <a:avLst/>
            <a:gdLst>
              <a:gd name="T0" fmla="*/ 2834 w 3046"/>
              <a:gd name="T1" fmla="*/ 292 h 642"/>
              <a:gd name="T2" fmla="*/ 2834 w 3046"/>
              <a:gd name="T3" fmla="*/ 148 h 642"/>
              <a:gd name="T4" fmla="*/ 2717 w 3046"/>
              <a:gd name="T5" fmla="*/ 42 h 642"/>
              <a:gd name="T6" fmla="*/ 886 w 3046"/>
              <a:gd name="T7" fmla="*/ 42 h 642"/>
              <a:gd name="T8" fmla="*/ 962 w 3046"/>
              <a:gd name="T9" fmla="*/ 0 h 642"/>
              <a:gd name="T10" fmla="*/ 802 w 3046"/>
              <a:gd name="T11" fmla="*/ 90 h 642"/>
              <a:gd name="T12" fmla="*/ 557 w 3046"/>
              <a:gd name="T13" fmla="*/ 112 h 642"/>
              <a:gd name="T14" fmla="*/ 487 w 3046"/>
              <a:gd name="T15" fmla="*/ 200 h 642"/>
              <a:gd name="T16" fmla="*/ 305 w 3046"/>
              <a:gd name="T17" fmla="*/ 288 h 642"/>
              <a:gd name="T18" fmla="*/ 208 w 3046"/>
              <a:gd name="T19" fmla="*/ 459 h 642"/>
              <a:gd name="T20" fmla="*/ 160 w 3046"/>
              <a:gd name="T21" fmla="*/ 459 h 642"/>
              <a:gd name="T22" fmla="*/ 0 w 3046"/>
              <a:gd name="T23" fmla="*/ 642 h 642"/>
              <a:gd name="T24" fmla="*/ 3046 w 3046"/>
              <a:gd name="T25" fmla="*/ 642 h 642"/>
              <a:gd name="T26" fmla="*/ 3046 w 3046"/>
              <a:gd name="T27" fmla="*/ 417 h 642"/>
              <a:gd name="T28" fmla="*/ 2834 w 3046"/>
              <a:gd name="T29" fmla="*/ 292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46" h="642">
                <a:moveTo>
                  <a:pt x="2834" y="292"/>
                </a:moveTo>
                <a:lnTo>
                  <a:pt x="2834" y="148"/>
                </a:lnTo>
                <a:lnTo>
                  <a:pt x="2717" y="42"/>
                </a:lnTo>
                <a:lnTo>
                  <a:pt x="886" y="42"/>
                </a:lnTo>
                <a:lnTo>
                  <a:pt x="962" y="0"/>
                </a:lnTo>
                <a:lnTo>
                  <a:pt x="802" y="90"/>
                </a:lnTo>
                <a:lnTo>
                  <a:pt x="557" y="112"/>
                </a:lnTo>
                <a:lnTo>
                  <a:pt x="487" y="200"/>
                </a:lnTo>
                <a:lnTo>
                  <a:pt x="305" y="288"/>
                </a:lnTo>
                <a:lnTo>
                  <a:pt x="208" y="459"/>
                </a:lnTo>
                <a:lnTo>
                  <a:pt x="160" y="459"/>
                </a:lnTo>
                <a:lnTo>
                  <a:pt x="0" y="642"/>
                </a:lnTo>
                <a:lnTo>
                  <a:pt x="3046" y="642"/>
                </a:lnTo>
                <a:lnTo>
                  <a:pt x="3046" y="417"/>
                </a:lnTo>
                <a:lnTo>
                  <a:pt x="2834" y="2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46"/>
            <a:endParaRPr lang="en-US" sz="2700" dirty="0">
              <a:solidFill>
                <a:srgbClr val="272727"/>
              </a:solidFill>
              <a:latin typeface="Open Sans Light" panose="020B0306030504020204" pitchFamily="34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B5C9023-6F35-324C-BD5C-9B8AC7C2FD7F}"/>
              </a:ext>
            </a:extLst>
          </p:cNvPr>
          <p:cNvSpPr>
            <a:spLocks/>
          </p:cNvSpPr>
          <p:nvPr/>
        </p:nvSpPr>
        <p:spPr bwMode="auto">
          <a:xfrm>
            <a:off x="5584801" y="4595136"/>
            <a:ext cx="2348941" cy="1135343"/>
          </a:xfrm>
          <a:custGeom>
            <a:avLst/>
            <a:gdLst>
              <a:gd name="T0" fmla="*/ 1727 w 1831"/>
              <a:gd name="T1" fmla="*/ 414 h 885"/>
              <a:gd name="T2" fmla="*/ 1691 w 1831"/>
              <a:gd name="T3" fmla="*/ 596 h 885"/>
              <a:gd name="T4" fmla="*/ 1387 w 1831"/>
              <a:gd name="T5" fmla="*/ 885 h 885"/>
              <a:gd name="T6" fmla="*/ 1306 w 1831"/>
              <a:gd name="T7" fmla="*/ 885 h 885"/>
              <a:gd name="T8" fmla="*/ 1178 w 1831"/>
              <a:gd name="T9" fmla="*/ 767 h 885"/>
              <a:gd name="T10" fmla="*/ 1038 w 1831"/>
              <a:gd name="T11" fmla="*/ 741 h 885"/>
              <a:gd name="T12" fmla="*/ 954 w 1831"/>
              <a:gd name="T13" fmla="*/ 666 h 885"/>
              <a:gd name="T14" fmla="*/ 803 w 1831"/>
              <a:gd name="T15" fmla="*/ 618 h 885"/>
              <a:gd name="T16" fmla="*/ 723 w 1831"/>
              <a:gd name="T17" fmla="*/ 506 h 885"/>
              <a:gd name="T18" fmla="*/ 521 w 1831"/>
              <a:gd name="T19" fmla="*/ 410 h 885"/>
              <a:gd name="T20" fmla="*/ 429 w 1831"/>
              <a:gd name="T21" fmla="*/ 221 h 885"/>
              <a:gd name="T22" fmla="*/ 344 w 1831"/>
              <a:gd name="T23" fmla="*/ 185 h 885"/>
              <a:gd name="T24" fmla="*/ 194 w 1831"/>
              <a:gd name="T25" fmla="*/ 141 h 885"/>
              <a:gd name="T26" fmla="*/ 156 w 1831"/>
              <a:gd name="T27" fmla="*/ 141 h 885"/>
              <a:gd name="T28" fmla="*/ 76 w 1831"/>
              <a:gd name="T29" fmla="*/ 44 h 885"/>
              <a:gd name="T30" fmla="*/ 0 w 1831"/>
              <a:gd name="T31" fmla="*/ 0 h 885"/>
              <a:gd name="T32" fmla="*/ 1831 w 1831"/>
              <a:gd name="T33" fmla="*/ 0 h 885"/>
              <a:gd name="T34" fmla="*/ 1823 w 1831"/>
              <a:gd name="T35" fmla="*/ 8 h 885"/>
              <a:gd name="T36" fmla="*/ 1727 w 1831"/>
              <a:gd name="T37" fmla="*/ 414 h 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31" h="885">
                <a:moveTo>
                  <a:pt x="1727" y="414"/>
                </a:moveTo>
                <a:lnTo>
                  <a:pt x="1691" y="596"/>
                </a:lnTo>
                <a:lnTo>
                  <a:pt x="1387" y="885"/>
                </a:lnTo>
                <a:lnTo>
                  <a:pt x="1306" y="885"/>
                </a:lnTo>
                <a:lnTo>
                  <a:pt x="1178" y="767"/>
                </a:lnTo>
                <a:lnTo>
                  <a:pt x="1038" y="741"/>
                </a:lnTo>
                <a:lnTo>
                  <a:pt x="954" y="666"/>
                </a:lnTo>
                <a:lnTo>
                  <a:pt x="803" y="618"/>
                </a:lnTo>
                <a:lnTo>
                  <a:pt x="723" y="506"/>
                </a:lnTo>
                <a:lnTo>
                  <a:pt x="521" y="410"/>
                </a:lnTo>
                <a:lnTo>
                  <a:pt x="429" y="221"/>
                </a:lnTo>
                <a:lnTo>
                  <a:pt x="344" y="185"/>
                </a:lnTo>
                <a:lnTo>
                  <a:pt x="194" y="141"/>
                </a:lnTo>
                <a:lnTo>
                  <a:pt x="156" y="141"/>
                </a:lnTo>
                <a:lnTo>
                  <a:pt x="76" y="44"/>
                </a:lnTo>
                <a:lnTo>
                  <a:pt x="0" y="0"/>
                </a:lnTo>
                <a:lnTo>
                  <a:pt x="1831" y="0"/>
                </a:lnTo>
                <a:lnTo>
                  <a:pt x="1823" y="8"/>
                </a:lnTo>
                <a:lnTo>
                  <a:pt x="1727" y="41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46"/>
            <a:endParaRPr lang="en-US" sz="2700" dirty="0">
              <a:solidFill>
                <a:srgbClr val="272727"/>
              </a:solidFill>
              <a:latin typeface="Open Sans Light" panose="020B0306030504020204" pitchFamily="34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CCBF130C-4606-5147-83DA-D6C7A38AFF86}"/>
              </a:ext>
            </a:extLst>
          </p:cNvPr>
          <p:cNvSpPr>
            <a:spLocks/>
          </p:cNvSpPr>
          <p:nvPr/>
        </p:nvSpPr>
        <p:spPr bwMode="auto">
          <a:xfrm>
            <a:off x="4448175" y="3829261"/>
            <a:ext cx="3907631" cy="822322"/>
          </a:xfrm>
          <a:custGeom>
            <a:avLst/>
            <a:gdLst>
              <a:gd name="T0" fmla="*/ 2834 w 3046"/>
              <a:gd name="T1" fmla="*/ 349 h 641"/>
              <a:gd name="T2" fmla="*/ 2834 w 3046"/>
              <a:gd name="T3" fmla="*/ 493 h 641"/>
              <a:gd name="T4" fmla="*/ 2717 w 3046"/>
              <a:gd name="T5" fmla="*/ 597 h 641"/>
              <a:gd name="T6" fmla="*/ 886 w 3046"/>
              <a:gd name="T7" fmla="*/ 597 h 641"/>
              <a:gd name="T8" fmla="*/ 962 w 3046"/>
              <a:gd name="T9" fmla="*/ 641 h 641"/>
              <a:gd name="T10" fmla="*/ 802 w 3046"/>
              <a:gd name="T11" fmla="*/ 551 h 641"/>
              <a:gd name="T12" fmla="*/ 557 w 3046"/>
              <a:gd name="T13" fmla="*/ 529 h 641"/>
              <a:gd name="T14" fmla="*/ 487 w 3046"/>
              <a:gd name="T15" fmla="*/ 441 h 641"/>
              <a:gd name="T16" fmla="*/ 305 w 3046"/>
              <a:gd name="T17" fmla="*/ 353 h 641"/>
              <a:gd name="T18" fmla="*/ 208 w 3046"/>
              <a:gd name="T19" fmla="*/ 182 h 641"/>
              <a:gd name="T20" fmla="*/ 160 w 3046"/>
              <a:gd name="T21" fmla="*/ 182 h 641"/>
              <a:gd name="T22" fmla="*/ 0 w 3046"/>
              <a:gd name="T23" fmla="*/ 0 h 641"/>
              <a:gd name="T24" fmla="*/ 3046 w 3046"/>
              <a:gd name="T25" fmla="*/ 0 h 641"/>
              <a:gd name="T26" fmla="*/ 3046 w 3046"/>
              <a:gd name="T27" fmla="*/ 224 h 641"/>
              <a:gd name="T28" fmla="*/ 2834 w 3046"/>
              <a:gd name="T29" fmla="*/ 349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46" h="641">
                <a:moveTo>
                  <a:pt x="2834" y="349"/>
                </a:moveTo>
                <a:lnTo>
                  <a:pt x="2834" y="493"/>
                </a:lnTo>
                <a:lnTo>
                  <a:pt x="2717" y="597"/>
                </a:lnTo>
                <a:lnTo>
                  <a:pt x="886" y="597"/>
                </a:lnTo>
                <a:lnTo>
                  <a:pt x="962" y="641"/>
                </a:lnTo>
                <a:lnTo>
                  <a:pt x="802" y="551"/>
                </a:lnTo>
                <a:lnTo>
                  <a:pt x="557" y="529"/>
                </a:lnTo>
                <a:lnTo>
                  <a:pt x="487" y="441"/>
                </a:lnTo>
                <a:lnTo>
                  <a:pt x="305" y="353"/>
                </a:lnTo>
                <a:lnTo>
                  <a:pt x="208" y="182"/>
                </a:lnTo>
                <a:lnTo>
                  <a:pt x="160" y="182"/>
                </a:lnTo>
                <a:lnTo>
                  <a:pt x="0" y="0"/>
                </a:lnTo>
                <a:lnTo>
                  <a:pt x="3046" y="0"/>
                </a:lnTo>
                <a:lnTo>
                  <a:pt x="3046" y="224"/>
                </a:lnTo>
                <a:lnTo>
                  <a:pt x="2834" y="3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46"/>
            <a:endParaRPr lang="en-US" sz="2700" dirty="0">
              <a:solidFill>
                <a:srgbClr val="272727"/>
              </a:solidFill>
              <a:latin typeface="Open Sans Light" panose="020B03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D32490-85F2-294A-96F5-9EC2B09B31B6}"/>
              </a:ext>
            </a:extLst>
          </p:cNvPr>
          <p:cNvSpPr/>
          <p:nvPr/>
        </p:nvSpPr>
        <p:spPr>
          <a:xfrm>
            <a:off x="0" y="3059380"/>
            <a:ext cx="9144000" cy="3798620"/>
          </a:xfrm>
          <a:prstGeom prst="rect">
            <a:avLst/>
          </a:prstGeom>
          <a:gradFill flip="none" rotWithShape="1">
            <a:gsLst>
              <a:gs pos="100000">
                <a:srgbClr val="5BCBF5">
                  <a:alpha val="59000"/>
                  <a:lumMod val="65000"/>
                </a:srgbClr>
              </a:gs>
              <a:gs pos="0">
                <a:srgbClr val="005496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46"/>
            <a:endParaRPr lang="en-US" dirty="0">
              <a:solidFill>
                <a:srgbClr val="FFFFFF"/>
              </a:solidFill>
              <a:latin typeface="Open Sans Light" panose="020B03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D673B5-5F13-D143-B448-E1F2C61FB50A}"/>
              </a:ext>
            </a:extLst>
          </p:cNvPr>
          <p:cNvSpPr txBox="1"/>
          <p:nvPr/>
        </p:nvSpPr>
        <p:spPr>
          <a:xfrm>
            <a:off x="6478192" y="2474873"/>
            <a:ext cx="116722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685846"/>
            <a:r>
              <a:rPr 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Substance Use Disorder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852153-B522-1440-A95F-66CDF32323B6}"/>
              </a:ext>
            </a:extLst>
          </p:cNvPr>
          <p:cNvSpPr txBox="1"/>
          <p:nvPr/>
        </p:nvSpPr>
        <p:spPr>
          <a:xfrm>
            <a:off x="6310834" y="3310147"/>
            <a:ext cx="1364476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685846"/>
            <a:r>
              <a:rPr 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 of First Use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0D78CE-68C2-7941-959D-2768E4A248B6}"/>
              </a:ext>
            </a:extLst>
          </p:cNvPr>
          <p:cNvSpPr txBox="1"/>
          <p:nvPr/>
        </p:nvSpPr>
        <p:spPr>
          <a:xfrm>
            <a:off x="6019800" y="3908167"/>
            <a:ext cx="20574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685846"/>
            <a:r>
              <a:rPr lang="en-US" sz="1200" b="1" dirty="0">
                <a:solidFill>
                  <a:schemeClr val="tx2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Family History of Addiction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89006A-94DB-3B40-9BD8-EC4AAC8E98E8}"/>
              </a:ext>
            </a:extLst>
          </p:cNvPr>
          <p:cNvSpPr txBox="1"/>
          <p:nvPr/>
        </p:nvSpPr>
        <p:spPr>
          <a:xfrm>
            <a:off x="6223693" y="4891647"/>
            <a:ext cx="153875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685846"/>
            <a:r>
              <a:rPr lang="en-US" sz="12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Childhood Trauma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A50D2C-AEFC-AB43-865D-41012CCB0338}"/>
              </a:ext>
            </a:extLst>
          </p:cNvPr>
          <p:cNvSpPr txBox="1"/>
          <p:nvPr/>
        </p:nvSpPr>
        <p:spPr>
          <a:xfrm>
            <a:off x="727129" y="1535093"/>
            <a:ext cx="4490633" cy="94916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 defTabSz="685846"/>
            <a:r>
              <a:rPr lang="en-US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three factors that greatly increase the risks for someone to develop a Substance Use Disorder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F54D48-344B-0747-B4A4-42C874063BEB}"/>
              </a:ext>
            </a:extLst>
          </p:cNvPr>
          <p:cNvSpPr txBox="1"/>
          <p:nvPr/>
        </p:nvSpPr>
        <p:spPr>
          <a:xfrm>
            <a:off x="685800" y="3124200"/>
            <a:ext cx="1758815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685846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Age of First Use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3410FF53-66D0-E140-AE9E-97FF5B95B455}"/>
              </a:ext>
            </a:extLst>
          </p:cNvPr>
          <p:cNvSpPr txBox="1">
            <a:spLocks/>
          </p:cNvSpPr>
          <p:nvPr/>
        </p:nvSpPr>
        <p:spPr>
          <a:xfrm>
            <a:off x="685800" y="3429000"/>
            <a:ext cx="3754942" cy="582514"/>
          </a:xfrm>
          <a:prstGeom prst="rect">
            <a:avLst/>
          </a:prstGeom>
        </p:spPr>
        <p:txBody>
          <a:bodyPr vert="horz" wrap="square" lIns="81580" tIns="40790" rIns="81580" bIns="407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07972">
              <a:lnSpc>
                <a:spcPts val="1313"/>
              </a:lnSpc>
            </a:pPr>
            <a:r>
              <a:rPr lang="en-US" sz="1100" dirty="0">
                <a:solidFill>
                  <a:schemeClr val="bg1"/>
                </a:solidFill>
              </a:rPr>
              <a:t>The earlier a individual initiates use, the greater the likelihood of creating dependency upon a substance. 90% of addictions begin in the teenage years.</a:t>
            </a:r>
            <a:endParaRPr lang="en-US" sz="11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EFC1FE-885D-5F4E-A5EA-DD4EFD5FF25E}"/>
              </a:ext>
            </a:extLst>
          </p:cNvPr>
          <p:cNvSpPr txBox="1"/>
          <p:nvPr/>
        </p:nvSpPr>
        <p:spPr>
          <a:xfrm>
            <a:off x="685651" y="4035624"/>
            <a:ext cx="2847639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685846"/>
            <a:r>
              <a:rPr lang="en-US" sz="16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Family History of Addiction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9CAC618-4983-4246-B135-C5408CD71193}"/>
              </a:ext>
            </a:extLst>
          </p:cNvPr>
          <p:cNvSpPr txBox="1">
            <a:spLocks/>
          </p:cNvSpPr>
          <p:nvPr/>
        </p:nvSpPr>
        <p:spPr>
          <a:xfrm>
            <a:off x="664658" y="4308599"/>
            <a:ext cx="3754942" cy="749226"/>
          </a:xfrm>
          <a:prstGeom prst="rect">
            <a:avLst/>
          </a:prstGeom>
        </p:spPr>
        <p:txBody>
          <a:bodyPr vert="horz" wrap="square" lIns="81580" tIns="40790" rIns="81580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07972">
              <a:lnSpc>
                <a:spcPts val="1313"/>
              </a:lnSpc>
            </a:pPr>
            <a:r>
              <a:rPr lang="en-US" sz="1100" dirty="0">
                <a:solidFill>
                  <a:srgbClr val="FFFFFF"/>
                </a:solidFill>
              </a:rPr>
              <a:t>Individuals with a genetic link to family members with substance use disorder are more likely to develop an addiction. 1 in 2 youth with a family history who begin use in their teenage years are likely to develop an addiction.</a:t>
            </a:r>
            <a:endParaRPr lang="en-US" sz="11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4CA142-75EF-1A48-8C1C-E3D8DFEC5905}"/>
              </a:ext>
            </a:extLst>
          </p:cNvPr>
          <p:cNvSpPr txBox="1"/>
          <p:nvPr/>
        </p:nvSpPr>
        <p:spPr>
          <a:xfrm>
            <a:off x="685800" y="5257800"/>
            <a:ext cx="1984710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685846"/>
            <a:r>
              <a:rPr lang="en-US" sz="16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Childhood Trauma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61AA71DB-DB5E-D14F-9428-2FD6BDD276BE}"/>
              </a:ext>
            </a:extLst>
          </p:cNvPr>
          <p:cNvSpPr txBox="1">
            <a:spLocks/>
          </p:cNvSpPr>
          <p:nvPr/>
        </p:nvSpPr>
        <p:spPr>
          <a:xfrm>
            <a:off x="685800" y="5562600"/>
            <a:ext cx="3754942" cy="749226"/>
          </a:xfrm>
          <a:prstGeom prst="rect">
            <a:avLst/>
          </a:prstGeom>
        </p:spPr>
        <p:txBody>
          <a:bodyPr vert="horz" wrap="square" lIns="81580" tIns="40790" rIns="81580" bIns="407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07972">
              <a:lnSpc>
                <a:spcPts val="1313"/>
              </a:lnSpc>
            </a:pPr>
            <a:r>
              <a:rPr lang="en-US" sz="1100" dirty="0">
                <a:solidFill>
                  <a:srgbClr val="FFFFFF"/>
                </a:solidFill>
              </a:rPr>
              <a:t>Individuals with higher frequency or severity of adverse childhood experiences (ACEs) have a greater likelihood of developing a substance use disorder, as well as many other mental and physical health conditions.</a:t>
            </a:r>
            <a:endParaRPr lang="en-US" sz="11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97910"/>
            <a:ext cx="533400" cy="415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87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94822676"/>
              </p:ext>
            </p:extLst>
          </p:nvPr>
        </p:nvGraphicFramePr>
        <p:xfrm>
          <a:off x="304800" y="274638"/>
          <a:ext cx="8610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1184556" y="1600200"/>
            <a:ext cx="6774888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17C8D-483E-4E62-BBAF-0739DC75A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42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Please Note the Following Slides Use A Different Y-Axis</a:t>
            </a:r>
            <a:endParaRPr lang="en-US" dirty="0"/>
          </a:p>
        </p:txBody>
      </p:sp>
      <p:pic>
        <p:nvPicPr>
          <p:cNvPr id="3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E6550D5F-72C8-4D76-B2C5-0FB7E46A0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" y="744708"/>
            <a:ext cx="2743200" cy="203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743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21AB8-D897-417E-B847-1D4DD84CB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PNAS'21 Data Suggest More than 95% </a:t>
            </a:r>
            <a:r>
              <a:rPr lang="en-US">
                <a:cs typeface="Calibri"/>
              </a:rPr>
              <a:t>of Students DON'T Use Illicit Drugs</a:t>
            </a:r>
          </a:p>
        </p:txBody>
      </p:sp>
      <p:pic>
        <p:nvPicPr>
          <p:cNvPr id="9" name="Picture 9" descr="Chart, bar chart&#10;&#10;Description automatically generated">
            <a:extLst>
              <a:ext uri="{FF2B5EF4-FFF2-40B4-BE49-F238E27FC236}">
                <a16:creationId xmlns:a16="http://schemas.microsoft.com/office/drawing/2014/main" id="{2E16877D-5590-4186-BAD1-657922539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35" y="1586621"/>
            <a:ext cx="8888238" cy="429586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7F3B5C7-CEA8-4B89-9475-10F9ED51B915}"/>
              </a:ext>
            </a:extLst>
          </p:cNvPr>
          <p:cNvSpPr/>
          <p:nvPr/>
        </p:nvSpPr>
        <p:spPr>
          <a:xfrm>
            <a:off x="332930" y="3656226"/>
            <a:ext cx="611109" cy="531891"/>
          </a:xfrm>
          <a:prstGeom prst="ellipse">
            <a:avLst/>
          </a:prstGeom>
          <a:noFill/>
          <a:ln w="57150">
            <a:solidFill>
              <a:srgbClr val="7DB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097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7D6-09D2-4BB7-A04D-2D855916D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88" y="150107"/>
            <a:ext cx="8835145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b="1">
                <a:ea typeface="+mj-lt"/>
                <a:cs typeface="+mj-lt"/>
              </a:rPr>
              <a:t>PNAS'21 Data Suggest More than 95% of </a:t>
            </a:r>
            <a:r>
              <a:rPr lang="en-US" sz="4000" b="1">
                <a:ea typeface="+mj-lt"/>
                <a:cs typeface="+mj-lt"/>
              </a:rPr>
              <a:t>Students</a:t>
            </a:r>
            <a:r>
              <a:rPr lang="en-US" sz="4400" b="1">
                <a:ea typeface="+mj-lt"/>
                <a:cs typeface="+mj-lt"/>
              </a:rPr>
              <a:t> DON'T Use Illicit Drugs</a:t>
            </a:r>
          </a:p>
        </p:txBody>
      </p:sp>
      <p:pic>
        <p:nvPicPr>
          <p:cNvPr id="7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6A1D6035-D219-455C-84B8-E29D44F0D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711" y="1531496"/>
            <a:ext cx="8666177" cy="5222802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CDC9804-12A2-4205-8A9D-AC68EED9D964}"/>
              </a:ext>
            </a:extLst>
          </p:cNvPr>
          <p:cNvSpPr/>
          <p:nvPr/>
        </p:nvSpPr>
        <p:spPr>
          <a:xfrm>
            <a:off x="170149" y="5161847"/>
            <a:ext cx="916663" cy="916663"/>
          </a:xfrm>
          <a:prstGeom prst="ellipse">
            <a:avLst/>
          </a:prstGeom>
          <a:noFill/>
          <a:ln w="57150">
            <a:solidFill>
              <a:srgbClr val="7DB6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148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314AD-DB9A-4497-A0F5-E2A2865EC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cs typeface="Calibri Light"/>
              </a:rPr>
              <a:t>Select Student Populations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2167017"/>
            <a:ext cx="4824413" cy="2462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369374"/>
            <a:ext cx="365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339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17C8D-483E-4E62-BBAF-0739DC75A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42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Please Note the Following Slides Use A Different Y-Axis</a:t>
            </a:r>
            <a:endParaRPr lang="en-US" dirty="0"/>
          </a:p>
        </p:txBody>
      </p:sp>
      <p:pic>
        <p:nvPicPr>
          <p:cNvPr id="3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E6550D5F-72C8-4D76-B2C5-0FB7E46A0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" y="744708"/>
            <a:ext cx="2743200" cy="203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82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BA041-AAC5-4E2A-915B-E49B07DF6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cs typeface="Calibri Light"/>
              </a:rPr>
              <a:t>% of Students </a:t>
            </a:r>
            <a:r>
              <a:rPr lang="en-US" b="1" dirty="0">
                <a:cs typeface="Calibri Light"/>
              </a:rPr>
              <a:t>Not</a:t>
            </a:r>
            <a:r>
              <a:rPr lang="en-US" dirty="0">
                <a:cs typeface="Calibri Light"/>
              </a:rPr>
              <a:t> Using Substances in the Past 30 Days on PNAS'21, by Gender and Sexual Identity</a:t>
            </a:r>
          </a:p>
        </p:txBody>
      </p:sp>
      <p:pic>
        <p:nvPicPr>
          <p:cNvPr id="3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9C4AB523-4D92-4C50-AB63-BBDA6EFD0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57" y="1703281"/>
            <a:ext cx="8785664" cy="454173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CAA9CCD-CFFB-4301-A6D0-8F608154E3C3}"/>
              </a:ext>
            </a:extLst>
          </p:cNvPr>
          <p:cNvSpPr/>
          <p:nvPr/>
        </p:nvSpPr>
        <p:spPr>
          <a:xfrm>
            <a:off x="187257" y="4698460"/>
            <a:ext cx="705255" cy="644458"/>
          </a:xfrm>
          <a:prstGeom prst="ellips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403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BA041-AAC5-4E2A-915B-E49B07DF6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ea typeface="+mj-lt"/>
                <a:cs typeface="+mj-lt"/>
              </a:rPr>
              <a:t>% of Students </a:t>
            </a:r>
            <a:r>
              <a:rPr lang="en-US" b="1" dirty="0">
                <a:ea typeface="+mj-lt"/>
                <a:cs typeface="+mj-lt"/>
              </a:rPr>
              <a:t>Not</a:t>
            </a:r>
            <a:r>
              <a:rPr lang="en-US" dirty="0">
                <a:ea typeface="+mj-lt"/>
                <a:cs typeface="+mj-lt"/>
              </a:rPr>
              <a:t> Using Substances in the Past 30 Days on PNAS'21, by Gender Identity</a:t>
            </a:r>
          </a:p>
        </p:txBody>
      </p:sp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C17D2A0E-A7F3-4EB1-9487-5A8BBEB0A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45" y="1792424"/>
            <a:ext cx="8732451" cy="435667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867DF3E-A207-40E9-90CB-D149DDD72901}"/>
              </a:ext>
            </a:extLst>
          </p:cNvPr>
          <p:cNvSpPr/>
          <p:nvPr/>
        </p:nvSpPr>
        <p:spPr>
          <a:xfrm>
            <a:off x="272374" y="4661981"/>
            <a:ext cx="705255" cy="644458"/>
          </a:xfrm>
          <a:prstGeom prst="ellipse">
            <a:avLst/>
          </a:prstGeom>
          <a:noFill/>
          <a:ln w="57150">
            <a:solidFill>
              <a:srgbClr val="EB8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064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951AA-2E44-442D-A45A-2764A3C27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ea typeface="+mj-lt"/>
                <a:cs typeface="+mj-lt"/>
              </a:rPr>
              <a:t>% of Students </a:t>
            </a:r>
            <a:r>
              <a:rPr lang="en-US" b="1" dirty="0">
                <a:ea typeface="+mj-lt"/>
                <a:cs typeface="+mj-lt"/>
              </a:rPr>
              <a:t>Not</a:t>
            </a:r>
            <a:r>
              <a:rPr lang="en-US" dirty="0">
                <a:ea typeface="+mj-lt"/>
                <a:cs typeface="+mj-lt"/>
              </a:rPr>
              <a:t> Using Substances in the Past 30 Days on PNAS'21, by Race/Ethnicity</a:t>
            </a:r>
          </a:p>
        </p:txBody>
      </p:sp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7B6C1F50-0BB9-49E5-A7AA-5F44D5B3B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9" y="1836026"/>
            <a:ext cx="8811549" cy="472864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9AE4C3C-2596-458F-889F-759FA24A653B}"/>
              </a:ext>
            </a:extLst>
          </p:cNvPr>
          <p:cNvSpPr/>
          <p:nvPr/>
        </p:nvSpPr>
        <p:spPr>
          <a:xfrm>
            <a:off x="138619" y="4978130"/>
            <a:ext cx="705255" cy="644458"/>
          </a:xfrm>
          <a:prstGeom prst="ellips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585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91A1C072-3E25-E04E-BD96-99A960AFB3C1}"/>
              </a:ext>
            </a:extLst>
          </p:cNvPr>
          <p:cNvSpPr/>
          <p:nvPr/>
        </p:nvSpPr>
        <p:spPr>
          <a:xfrm>
            <a:off x="0" y="2008044"/>
            <a:ext cx="1917083" cy="3052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46"/>
            <a:endParaRPr lang="en-US" sz="1350" dirty="0">
              <a:solidFill>
                <a:srgbClr val="FFFFFF"/>
              </a:solidFill>
              <a:latin typeface="Fira Sans Light" panose="020B04030500000200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383125-F0E0-C24F-9F96-950F89688F78}"/>
              </a:ext>
            </a:extLst>
          </p:cNvPr>
          <p:cNvSpPr/>
          <p:nvPr/>
        </p:nvSpPr>
        <p:spPr>
          <a:xfrm>
            <a:off x="0" y="2024827"/>
            <a:ext cx="1911367" cy="27439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46"/>
            <a:endParaRPr lang="en-US" sz="1350" dirty="0">
              <a:solidFill>
                <a:srgbClr val="FFFFFF"/>
              </a:solidFill>
              <a:latin typeface="Fira Sans Light" panose="020B0403050000020004" pitchFamily="34" charset="0"/>
            </a:endParaRPr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D28383FD-AA25-444C-9EA3-7236B173D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367" y="2016942"/>
            <a:ext cx="7221202" cy="3986878"/>
          </a:xfrm>
          <a:custGeom>
            <a:avLst/>
            <a:gdLst>
              <a:gd name="connsiteX0" fmla="*/ 0 w 15300169"/>
              <a:gd name="connsiteY0" fmla="*/ 0 h 10892052"/>
              <a:gd name="connsiteX1" fmla="*/ 755186 w 15300169"/>
              <a:gd name="connsiteY1" fmla="*/ 8838 h 10892052"/>
              <a:gd name="connsiteX2" fmla="*/ 6100971 w 15300169"/>
              <a:gd name="connsiteY2" fmla="*/ 545226 h 10892052"/>
              <a:gd name="connsiteX3" fmla="*/ 8350585 w 15300169"/>
              <a:gd name="connsiteY3" fmla="*/ 1218642 h 10892052"/>
              <a:gd name="connsiteX4" fmla="*/ 9246965 w 15300169"/>
              <a:gd name="connsiteY4" fmla="*/ 2170087 h 10892052"/>
              <a:gd name="connsiteX5" fmla="*/ 9061072 w 15300169"/>
              <a:gd name="connsiteY5" fmla="*/ 2578863 h 10892052"/>
              <a:gd name="connsiteX6" fmla="*/ 8579800 w 15300169"/>
              <a:gd name="connsiteY6" fmla="*/ 2886034 h 10892052"/>
              <a:gd name="connsiteX7" fmla="*/ 7124955 w 15300169"/>
              <a:gd name="connsiteY7" fmla="*/ 3341279 h 10892052"/>
              <a:gd name="connsiteX8" fmla="*/ 4881642 w 15300169"/>
              <a:gd name="connsiteY8" fmla="*/ 4599897 h 10892052"/>
              <a:gd name="connsiteX9" fmla="*/ 5749666 w 15300169"/>
              <a:gd name="connsiteY9" fmla="*/ 5101612 h 10892052"/>
              <a:gd name="connsiteX10" fmla="*/ 7895306 w 15300169"/>
              <a:gd name="connsiteY10" fmla="*/ 5658458 h 10892052"/>
              <a:gd name="connsiteX11" fmla="*/ 11455620 w 15300169"/>
              <a:gd name="connsiteY11" fmla="*/ 6617780 h 10892052"/>
              <a:gd name="connsiteX12" fmla="*/ 14096711 w 15300169"/>
              <a:gd name="connsiteY12" fmla="*/ 8015807 h 10892052"/>
              <a:gd name="connsiteX13" fmla="*/ 14926138 w 15300169"/>
              <a:gd name="connsiteY13" fmla="*/ 9207477 h 10892052"/>
              <a:gd name="connsiteX14" fmla="*/ 15254601 w 15300169"/>
              <a:gd name="connsiteY14" fmla="*/ 10210905 h 10892052"/>
              <a:gd name="connsiteX15" fmla="*/ 15300015 w 15300169"/>
              <a:gd name="connsiteY15" fmla="*/ 10759883 h 10892052"/>
              <a:gd name="connsiteX16" fmla="*/ 15295120 w 15300169"/>
              <a:gd name="connsiteY16" fmla="*/ 10892052 h 10892052"/>
              <a:gd name="connsiteX17" fmla="*/ 11490954 w 15300169"/>
              <a:gd name="connsiteY17" fmla="*/ 10892052 h 10892052"/>
              <a:gd name="connsiteX18" fmla="*/ 11492884 w 15300169"/>
              <a:gd name="connsiteY18" fmla="*/ 10875985 h 10892052"/>
              <a:gd name="connsiteX19" fmla="*/ 11480038 w 15300169"/>
              <a:gd name="connsiteY19" fmla="*/ 9969106 h 10892052"/>
              <a:gd name="connsiteX20" fmla="*/ 11129520 w 15300169"/>
              <a:gd name="connsiteY20" fmla="*/ 8962527 h 10892052"/>
              <a:gd name="connsiteX21" fmla="*/ 10190606 w 15300169"/>
              <a:gd name="connsiteY21" fmla="*/ 8092994 h 10892052"/>
              <a:gd name="connsiteX22" fmla="*/ 7142284 w 15300169"/>
              <a:gd name="connsiteY22" fmla="*/ 7155726 h 10892052"/>
              <a:gd name="connsiteX23" fmla="*/ 3452790 w 15300169"/>
              <a:gd name="connsiteY23" fmla="*/ 6064084 h 10892052"/>
              <a:gd name="connsiteX24" fmla="*/ 2152330 w 15300169"/>
              <a:gd name="connsiteY24" fmla="*/ 5363101 h 10892052"/>
              <a:gd name="connsiteX25" fmla="*/ 1641126 w 15300169"/>
              <a:gd name="connsiteY25" fmla="*/ 4498294 h 10892052"/>
              <a:gd name="connsiteX26" fmla="*/ 2572952 w 15300169"/>
              <a:gd name="connsiteY26" fmla="*/ 3279057 h 10892052"/>
              <a:gd name="connsiteX27" fmla="*/ 4432664 w 15300169"/>
              <a:gd name="connsiteY27" fmla="*/ 2682041 h 10892052"/>
              <a:gd name="connsiteX28" fmla="*/ 6008024 w 15300169"/>
              <a:gd name="connsiteY28" fmla="*/ 1945616 h 10892052"/>
              <a:gd name="connsiteX29" fmla="*/ 5758330 w 15300169"/>
              <a:gd name="connsiteY29" fmla="*/ 1656559 h 10892052"/>
              <a:gd name="connsiteX30" fmla="*/ 5074623 w 15300169"/>
              <a:gd name="connsiteY30" fmla="*/ 1402945 h 10892052"/>
              <a:gd name="connsiteX31" fmla="*/ 2988059 w 15300169"/>
              <a:gd name="connsiteY31" fmla="*/ 1038277 h 10892052"/>
              <a:gd name="connsiteX32" fmla="*/ 21666 w 15300169"/>
              <a:gd name="connsiteY32" fmla="*/ 786063 h 10892052"/>
              <a:gd name="connsiteX33" fmla="*/ 0 w 15300169"/>
              <a:gd name="connsiteY33" fmla="*/ 784940 h 1089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5300169" h="10892052">
                <a:moveTo>
                  <a:pt x="0" y="0"/>
                </a:moveTo>
                <a:lnTo>
                  <a:pt x="755186" y="8838"/>
                </a:lnTo>
                <a:cubicBezTo>
                  <a:pt x="2647375" y="52557"/>
                  <a:pt x="4596403" y="246127"/>
                  <a:pt x="6100971" y="545226"/>
                </a:cubicBezTo>
                <a:cubicBezTo>
                  <a:pt x="7062729" y="735830"/>
                  <a:pt x="7818901" y="962665"/>
                  <a:pt x="8350585" y="1218642"/>
                </a:cubicBezTo>
                <a:cubicBezTo>
                  <a:pt x="8946071" y="1505336"/>
                  <a:pt x="9246965" y="1825110"/>
                  <a:pt x="9246965" y="2170087"/>
                </a:cubicBezTo>
                <a:cubicBezTo>
                  <a:pt x="9246965" y="2318160"/>
                  <a:pt x="9184738" y="2455994"/>
                  <a:pt x="9061072" y="2578863"/>
                </a:cubicBezTo>
                <a:cubicBezTo>
                  <a:pt x="8951585" y="2688342"/>
                  <a:pt x="8794049" y="2789157"/>
                  <a:pt x="8579800" y="2886034"/>
                </a:cubicBezTo>
                <a:cubicBezTo>
                  <a:pt x="8185172" y="3064037"/>
                  <a:pt x="7647187" y="3205021"/>
                  <a:pt x="7124955" y="3341279"/>
                </a:cubicBezTo>
                <a:cubicBezTo>
                  <a:pt x="6022203" y="3630336"/>
                  <a:pt x="4881642" y="3927270"/>
                  <a:pt x="4881642" y="4599897"/>
                </a:cubicBezTo>
                <a:cubicBezTo>
                  <a:pt x="4881642" y="4750332"/>
                  <a:pt x="5165207" y="4914158"/>
                  <a:pt x="5749666" y="5101612"/>
                </a:cubicBezTo>
                <a:cubicBezTo>
                  <a:pt x="6295528" y="5275675"/>
                  <a:pt x="7036735" y="5453678"/>
                  <a:pt x="7895306" y="5658458"/>
                </a:cubicBezTo>
                <a:cubicBezTo>
                  <a:pt x="9031928" y="5929400"/>
                  <a:pt x="10319785" y="6238148"/>
                  <a:pt x="11455620" y="6617780"/>
                </a:cubicBezTo>
                <a:cubicBezTo>
                  <a:pt x="12770258" y="7058848"/>
                  <a:pt x="13634343" y="7515668"/>
                  <a:pt x="14096711" y="8015807"/>
                </a:cubicBezTo>
                <a:cubicBezTo>
                  <a:pt x="14447229" y="8394652"/>
                  <a:pt x="14726068" y="8795551"/>
                  <a:pt x="14926138" y="9207477"/>
                </a:cubicBezTo>
                <a:cubicBezTo>
                  <a:pt x="15086825" y="9536702"/>
                  <a:pt x="15197100" y="9874592"/>
                  <a:pt x="15254601" y="10210905"/>
                </a:cubicBezTo>
                <a:cubicBezTo>
                  <a:pt x="15291228" y="10425630"/>
                  <a:pt x="15301603" y="10611115"/>
                  <a:pt x="15300015" y="10759883"/>
                </a:cubicBezTo>
                <a:lnTo>
                  <a:pt x="15295120" y="10892052"/>
                </a:lnTo>
                <a:lnTo>
                  <a:pt x="11490954" y="10892052"/>
                </a:lnTo>
                <a:lnTo>
                  <a:pt x="11492884" y="10875985"/>
                </a:lnTo>
                <a:cubicBezTo>
                  <a:pt x="11516951" y="10657613"/>
                  <a:pt x="11532763" y="10330181"/>
                  <a:pt x="11480038" y="9969106"/>
                </a:cubicBezTo>
                <a:cubicBezTo>
                  <a:pt x="11424113" y="9593411"/>
                  <a:pt x="11306748" y="9253947"/>
                  <a:pt x="11129520" y="8962527"/>
                </a:cubicBezTo>
                <a:cubicBezTo>
                  <a:pt x="10907394" y="8597859"/>
                  <a:pt x="10591535" y="8305652"/>
                  <a:pt x="10190606" y="8092994"/>
                </a:cubicBezTo>
                <a:cubicBezTo>
                  <a:pt x="9593544" y="7777158"/>
                  <a:pt x="8401784" y="7475500"/>
                  <a:pt x="7142284" y="7155726"/>
                </a:cubicBezTo>
                <a:cubicBezTo>
                  <a:pt x="5908777" y="6842252"/>
                  <a:pt x="4510645" y="6487823"/>
                  <a:pt x="3452790" y="6064084"/>
                </a:cubicBezTo>
                <a:cubicBezTo>
                  <a:pt x="2876996" y="5833310"/>
                  <a:pt x="2451649" y="5604113"/>
                  <a:pt x="2152330" y="5363101"/>
                </a:cubicBezTo>
                <a:cubicBezTo>
                  <a:pt x="1812840" y="5089797"/>
                  <a:pt x="1641126" y="4798377"/>
                  <a:pt x="1641126" y="4498294"/>
                </a:cubicBezTo>
                <a:cubicBezTo>
                  <a:pt x="1641126" y="3994217"/>
                  <a:pt x="1945958" y="3595681"/>
                  <a:pt x="2572952" y="3279057"/>
                </a:cubicBezTo>
                <a:cubicBezTo>
                  <a:pt x="3112512" y="3006540"/>
                  <a:pt x="3813548" y="2834051"/>
                  <a:pt x="4432664" y="2682041"/>
                </a:cubicBezTo>
                <a:cubicBezTo>
                  <a:pt x="5277845" y="2474109"/>
                  <a:pt x="6008024" y="2294531"/>
                  <a:pt x="6008024" y="1945616"/>
                </a:cubicBezTo>
                <a:cubicBezTo>
                  <a:pt x="6008024" y="1847163"/>
                  <a:pt x="5923743" y="1750286"/>
                  <a:pt x="5758330" y="1656559"/>
                </a:cubicBezTo>
                <a:cubicBezTo>
                  <a:pt x="5602369" y="1569133"/>
                  <a:pt x="5372367" y="1483282"/>
                  <a:pt x="5074623" y="1402945"/>
                </a:cubicBezTo>
                <a:cubicBezTo>
                  <a:pt x="4571296" y="1268262"/>
                  <a:pt x="3869473" y="1144606"/>
                  <a:pt x="2988059" y="1038277"/>
                </a:cubicBezTo>
                <a:cubicBezTo>
                  <a:pt x="1673027" y="879079"/>
                  <a:pt x="343521" y="803098"/>
                  <a:pt x="21666" y="786063"/>
                </a:cubicBezTo>
                <a:lnTo>
                  <a:pt x="0" y="78494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defTabSz="685846"/>
            <a:endParaRPr lang="en-US" sz="2450" dirty="0">
              <a:solidFill>
                <a:srgbClr val="3E3E3E"/>
              </a:solidFill>
              <a:latin typeface="Fira Sans Light" panose="020B0403050000020004" pitchFamily="34" charset="0"/>
            </a:endParaRP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EEEDE7E4-D279-EC41-B6E6-090C43A01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367" y="2008044"/>
            <a:ext cx="7232633" cy="3995776"/>
          </a:xfrm>
          <a:custGeom>
            <a:avLst/>
            <a:gdLst>
              <a:gd name="connsiteX0" fmla="*/ 0 w 15324388"/>
              <a:gd name="connsiteY0" fmla="*/ 784247 h 10916362"/>
              <a:gd name="connsiteX1" fmla="*/ 16815 w 15324388"/>
              <a:gd name="connsiteY1" fmla="*/ 785105 h 10916362"/>
              <a:gd name="connsiteX2" fmla="*/ 6030861 w 15324388"/>
              <a:gd name="connsiteY2" fmla="*/ 1968829 h 10916362"/>
              <a:gd name="connsiteX3" fmla="*/ 1663478 w 15324388"/>
              <a:gd name="connsiteY3" fmla="*/ 4522001 h 10916362"/>
              <a:gd name="connsiteX4" fmla="*/ 10202090 w 15324388"/>
              <a:gd name="connsiteY4" fmla="*/ 8096912 h 10916362"/>
              <a:gd name="connsiteX5" fmla="*/ 11516180 w 15324388"/>
              <a:gd name="connsiteY5" fmla="*/ 10908959 h 10916362"/>
              <a:gd name="connsiteX6" fmla="*/ 11515269 w 15324388"/>
              <a:gd name="connsiteY6" fmla="*/ 10916362 h 10916362"/>
              <a:gd name="connsiteX7" fmla="*/ 11468243 w 15324388"/>
              <a:gd name="connsiteY7" fmla="*/ 10916362 h 10916362"/>
              <a:gd name="connsiteX8" fmla="*/ 11470573 w 15324388"/>
              <a:gd name="connsiteY8" fmla="*/ 10897018 h 10916362"/>
              <a:gd name="connsiteX9" fmla="*/ 11457004 w 15324388"/>
              <a:gd name="connsiteY9" fmla="*/ 9995443 h 10916362"/>
              <a:gd name="connsiteX10" fmla="*/ 11108811 w 15324388"/>
              <a:gd name="connsiteY10" fmla="*/ 8998123 h 10916362"/>
              <a:gd name="connsiteX11" fmla="*/ 10180033 w 15324388"/>
              <a:gd name="connsiteY11" fmla="*/ 8138664 h 10916362"/>
              <a:gd name="connsiteX12" fmla="*/ 7136099 w 15324388"/>
              <a:gd name="connsiteY12" fmla="*/ 7202790 h 10916362"/>
              <a:gd name="connsiteX13" fmla="*/ 3443833 w 15324388"/>
              <a:gd name="connsiteY13" fmla="*/ 6109362 h 10916362"/>
              <a:gd name="connsiteX14" fmla="*/ 2136926 w 15324388"/>
              <a:gd name="connsiteY14" fmla="*/ 5405093 h 10916362"/>
              <a:gd name="connsiteX15" fmla="*/ 1755646 w 15324388"/>
              <a:gd name="connsiteY15" fmla="*/ 4990725 h 10916362"/>
              <a:gd name="connsiteX16" fmla="*/ 1616999 w 15324388"/>
              <a:gd name="connsiteY16" fmla="*/ 4522001 h 10916362"/>
              <a:gd name="connsiteX17" fmla="*/ 1885628 w 15324388"/>
              <a:gd name="connsiteY17" fmla="*/ 3786221 h 10916362"/>
              <a:gd name="connsiteX18" fmla="*/ 2561533 w 15324388"/>
              <a:gd name="connsiteY18" fmla="*/ 3282046 h 10916362"/>
              <a:gd name="connsiteX19" fmla="*/ 4426967 w 15324388"/>
              <a:gd name="connsiteY19" fmla="*/ 2682551 h 10916362"/>
              <a:gd name="connsiteX20" fmla="*/ 5540870 w 15324388"/>
              <a:gd name="connsiteY20" fmla="*/ 2362716 h 10916362"/>
              <a:gd name="connsiteX21" fmla="*/ 5872520 w 15324388"/>
              <a:gd name="connsiteY21" fmla="*/ 2176802 h 10916362"/>
              <a:gd name="connsiteX22" fmla="*/ 5984383 w 15324388"/>
              <a:gd name="connsiteY22" fmla="*/ 1968829 h 10916362"/>
              <a:gd name="connsiteX23" fmla="*/ 5068210 w 15324388"/>
              <a:gd name="connsiteY23" fmla="*/ 1448900 h 10916362"/>
              <a:gd name="connsiteX24" fmla="*/ 2984564 w 15324388"/>
              <a:gd name="connsiteY24" fmla="*/ 1084949 h 10916362"/>
              <a:gd name="connsiteX25" fmla="*/ 19673 w 15324388"/>
              <a:gd name="connsiteY25" fmla="*/ 832686 h 10916362"/>
              <a:gd name="connsiteX26" fmla="*/ 0 w 15324388"/>
              <a:gd name="connsiteY26" fmla="*/ 831668 h 10916362"/>
              <a:gd name="connsiteX27" fmla="*/ 0 w 15324388"/>
              <a:gd name="connsiteY27" fmla="*/ 0 h 10916362"/>
              <a:gd name="connsiteX28" fmla="*/ 755185 w 15324388"/>
              <a:gd name="connsiteY28" fmla="*/ 8832 h 10916362"/>
              <a:gd name="connsiteX29" fmla="*/ 6105700 w 15324388"/>
              <a:gd name="connsiteY29" fmla="*/ 544537 h 10916362"/>
              <a:gd name="connsiteX30" fmla="*/ 8361078 w 15324388"/>
              <a:gd name="connsiteY30" fmla="*/ 1220446 h 10916362"/>
              <a:gd name="connsiteX31" fmla="*/ 9270949 w 15324388"/>
              <a:gd name="connsiteY31" fmla="*/ 2193345 h 10916362"/>
              <a:gd name="connsiteX32" fmla="*/ 9077946 w 15324388"/>
              <a:gd name="connsiteY32" fmla="*/ 2618742 h 10916362"/>
              <a:gd name="connsiteX33" fmla="*/ 8590318 w 15324388"/>
              <a:gd name="connsiteY33" fmla="*/ 2930700 h 10916362"/>
              <a:gd name="connsiteX34" fmla="*/ 7131373 w 15324388"/>
              <a:gd name="connsiteY34" fmla="*/ 3387608 h 10916362"/>
              <a:gd name="connsiteX35" fmla="*/ 4904354 w 15324388"/>
              <a:gd name="connsiteY35" fmla="*/ 4623623 h 10916362"/>
              <a:gd name="connsiteX36" fmla="*/ 5117839 w 15324388"/>
              <a:gd name="connsiteY36" fmla="*/ 4845775 h 10916362"/>
              <a:gd name="connsiteX37" fmla="*/ 5755930 w 15324388"/>
              <a:gd name="connsiteY37" fmla="*/ 5102589 h 10916362"/>
              <a:gd name="connsiteX38" fmla="*/ 7901022 w 15324388"/>
              <a:gd name="connsiteY38" fmla="*/ 5659544 h 10916362"/>
              <a:gd name="connsiteX39" fmla="*/ 11463306 w 15324388"/>
              <a:gd name="connsiteY39" fmla="*/ 6619838 h 10916362"/>
              <a:gd name="connsiteX40" fmla="*/ 14114932 w 15324388"/>
              <a:gd name="connsiteY40" fmla="*/ 8024436 h 10916362"/>
              <a:gd name="connsiteX41" fmla="*/ 14948390 w 15324388"/>
              <a:gd name="connsiteY41" fmla="*/ 9221851 h 10916362"/>
              <a:gd name="connsiteX42" fmla="*/ 15278465 w 15324388"/>
              <a:gd name="connsiteY42" fmla="*/ 10230987 h 10916362"/>
              <a:gd name="connsiteX43" fmla="*/ 15324231 w 15324388"/>
              <a:gd name="connsiteY43" fmla="*/ 10785527 h 10916362"/>
              <a:gd name="connsiteX44" fmla="*/ 15319388 w 15324388"/>
              <a:gd name="connsiteY44" fmla="*/ 10916362 h 10916362"/>
              <a:gd name="connsiteX45" fmla="*/ 15272085 w 15324388"/>
              <a:gd name="connsiteY45" fmla="*/ 10916362 h 10916362"/>
              <a:gd name="connsiteX46" fmla="*/ 15277077 w 15324388"/>
              <a:gd name="connsiteY46" fmla="*/ 10789880 h 10916362"/>
              <a:gd name="connsiteX47" fmla="*/ 14080270 w 15324388"/>
              <a:gd name="connsiteY47" fmla="*/ 8055948 h 10916362"/>
              <a:gd name="connsiteX48" fmla="*/ 4857875 w 15324388"/>
              <a:gd name="connsiteY48" fmla="*/ 4623623 h 10916362"/>
              <a:gd name="connsiteX49" fmla="*/ 9224471 w 15324388"/>
              <a:gd name="connsiteY49" fmla="*/ 2193345 h 10916362"/>
              <a:gd name="connsiteX50" fmla="*/ 716062 w 15324388"/>
              <a:gd name="connsiteY50" fmla="*/ 54502 h 10916362"/>
              <a:gd name="connsiteX51" fmla="*/ 0 w 15324388"/>
              <a:gd name="connsiteY51" fmla="*/ 46455 h 1091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5324388" h="10916362">
                <a:moveTo>
                  <a:pt x="0" y="784247"/>
                </a:moveTo>
                <a:lnTo>
                  <a:pt x="16815" y="785105"/>
                </a:lnTo>
                <a:cubicBezTo>
                  <a:pt x="685043" y="819990"/>
                  <a:pt x="6030861" y="1125421"/>
                  <a:pt x="6030861" y="1968829"/>
                </a:cubicBezTo>
                <a:cubicBezTo>
                  <a:pt x="6030861" y="2867678"/>
                  <a:pt x="1663478" y="2642375"/>
                  <a:pt x="1663478" y="4522001"/>
                </a:cubicBezTo>
                <a:cubicBezTo>
                  <a:pt x="1663478" y="6400838"/>
                  <a:pt x="8425674" y="7157099"/>
                  <a:pt x="10202090" y="8096912"/>
                </a:cubicBezTo>
                <a:cubicBezTo>
                  <a:pt x="11589915" y="8831140"/>
                  <a:pt x="11584819" y="10301021"/>
                  <a:pt x="11516180" y="10908959"/>
                </a:cubicBezTo>
                <a:lnTo>
                  <a:pt x="11515269" y="10916362"/>
                </a:lnTo>
                <a:lnTo>
                  <a:pt x="11468243" y="10916362"/>
                </a:lnTo>
                <a:lnTo>
                  <a:pt x="11470573" y="10897018"/>
                </a:lnTo>
                <a:cubicBezTo>
                  <a:pt x="11494559" y="10679900"/>
                  <a:pt x="11510178" y="10354372"/>
                  <a:pt x="11457004" y="9995443"/>
                </a:cubicBezTo>
                <a:cubicBezTo>
                  <a:pt x="11402648" y="9622827"/>
                  <a:pt x="11285271" y="9287236"/>
                  <a:pt x="11108811" y="8998123"/>
                </a:cubicBezTo>
                <a:cubicBezTo>
                  <a:pt x="10889812" y="8638111"/>
                  <a:pt x="10577068" y="8348211"/>
                  <a:pt x="10180033" y="8138664"/>
                </a:cubicBezTo>
                <a:cubicBezTo>
                  <a:pt x="9585268" y="7823554"/>
                  <a:pt x="8395739" y="7521838"/>
                  <a:pt x="7136099" y="7202790"/>
                </a:cubicBezTo>
                <a:cubicBezTo>
                  <a:pt x="5901667" y="6889256"/>
                  <a:pt x="4502593" y="6533971"/>
                  <a:pt x="3443833" y="6109362"/>
                </a:cubicBezTo>
                <a:cubicBezTo>
                  <a:pt x="2865611" y="5877756"/>
                  <a:pt x="2438641" y="5647727"/>
                  <a:pt x="2136926" y="5405093"/>
                </a:cubicBezTo>
                <a:cubicBezTo>
                  <a:pt x="1969919" y="5271172"/>
                  <a:pt x="1842301" y="5130948"/>
                  <a:pt x="1755646" y="4990725"/>
                </a:cubicBezTo>
                <a:cubicBezTo>
                  <a:pt x="1663478" y="4839473"/>
                  <a:pt x="1616999" y="4681130"/>
                  <a:pt x="1616999" y="4522001"/>
                </a:cubicBezTo>
                <a:cubicBezTo>
                  <a:pt x="1616999" y="4248644"/>
                  <a:pt x="1707593" y="4001283"/>
                  <a:pt x="1885628" y="3786221"/>
                </a:cubicBezTo>
                <a:cubicBezTo>
                  <a:pt x="2042394" y="3597156"/>
                  <a:pt x="2263757" y="3432511"/>
                  <a:pt x="2561533" y="3282046"/>
                </a:cubicBezTo>
                <a:cubicBezTo>
                  <a:pt x="3104305" y="3007901"/>
                  <a:pt x="3806993" y="2835379"/>
                  <a:pt x="4426967" y="2682551"/>
                </a:cubicBezTo>
                <a:cubicBezTo>
                  <a:pt x="4852361" y="2577778"/>
                  <a:pt x="5253335" y="2479306"/>
                  <a:pt x="5540870" y="2362716"/>
                </a:cubicBezTo>
                <a:cubicBezTo>
                  <a:pt x="5690546" y="2302845"/>
                  <a:pt x="5799258" y="2241399"/>
                  <a:pt x="5872520" y="2176802"/>
                </a:cubicBezTo>
                <a:cubicBezTo>
                  <a:pt x="5948146" y="2111416"/>
                  <a:pt x="5984383" y="2042880"/>
                  <a:pt x="5984383" y="1968829"/>
                </a:cubicBezTo>
                <a:cubicBezTo>
                  <a:pt x="5984383" y="1843574"/>
                  <a:pt x="5825254" y="1652145"/>
                  <a:pt x="5068210" y="1448900"/>
                </a:cubicBezTo>
                <a:cubicBezTo>
                  <a:pt x="4566402" y="1314191"/>
                  <a:pt x="3865288" y="1191298"/>
                  <a:pt x="2984564" y="1084949"/>
                </a:cubicBezTo>
                <a:cubicBezTo>
                  <a:pt x="1671454" y="925720"/>
                  <a:pt x="342059" y="849725"/>
                  <a:pt x="19673" y="832686"/>
                </a:cubicBezTo>
                <a:lnTo>
                  <a:pt x="0" y="831668"/>
                </a:lnTo>
                <a:close/>
                <a:moveTo>
                  <a:pt x="0" y="0"/>
                </a:moveTo>
                <a:lnTo>
                  <a:pt x="755185" y="8832"/>
                </a:lnTo>
                <a:cubicBezTo>
                  <a:pt x="2648963" y="52548"/>
                  <a:pt x="4599586" y="246070"/>
                  <a:pt x="6105700" y="544537"/>
                </a:cubicBezTo>
                <a:cubicBezTo>
                  <a:pt x="7069139" y="735966"/>
                  <a:pt x="7826971" y="963632"/>
                  <a:pt x="8361078" y="1220446"/>
                </a:cubicBezTo>
                <a:cubicBezTo>
                  <a:pt x="8964508" y="1511134"/>
                  <a:pt x="9270949" y="1838847"/>
                  <a:pt x="9270949" y="2193345"/>
                </a:cubicBezTo>
                <a:cubicBezTo>
                  <a:pt x="9270949" y="2347748"/>
                  <a:pt x="9205564" y="2491123"/>
                  <a:pt x="9077946" y="2618742"/>
                </a:cubicBezTo>
                <a:cubicBezTo>
                  <a:pt x="8966083" y="2730606"/>
                  <a:pt x="8806166" y="2832228"/>
                  <a:pt x="8590318" y="2930700"/>
                </a:cubicBezTo>
                <a:cubicBezTo>
                  <a:pt x="8193283" y="3109524"/>
                  <a:pt x="7653662" y="3251323"/>
                  <a:pt x="7131373" y="3387608"/>
                </a:cubicBezTo>
                <a:cubicBezTo>
                  <a:pt x="6036376" y="3673570"/>
                  <a:pt x="4904354" y="3968984"/>
                  <a:pt x="4904354" y="4623623"/>
                </a:cubicBezTo>
                <a:cubicBezTo>
                  <a:pt x="4904354" y="4689796"/>
                  <a:pt x="4978404" y="4766998"/>
                  <a:pt x="5117839" y="4845775"/>
                </a:cubicBezTo>
                <a:cubicBezTo>
                  <a:pt x="5259637" y="4926915"/>
                  <a:pt x="5468396" y="5010419"/>
                  <a:pt x="5755930" y="5102589"/>
                </a:cubicBezTo>
                <a:cubicBezTo>
                  <a:pt x="6301853" y="5277474"/>
                  <a:pt x="7043143" y="5454723"/>
                  <a:pt x="7901022" y="5659544"/>
                </a:cubicBezTo>
                <a:cubicBezTo>
                  <a:pt x="9037770" y="5931325"/>
                  <a:pt x="10327345" y="6239344"/>
                  <a:pt x="11463306" y="6619838"/>
                </a:cubicBezTo>
                <a:cubicBezTo>
                  <a:pt x="12782029" y="7061778"/>
                  <a:pt x="13649361" y="7521050"/>
                  <a:pt x="14114932" y="8024436"/>
                </a:cubicBezTo>
                <a:cubicBezTo>
                  <a:pt x="14466276" y="8404931"/>
                  <a:pt x="14747509" y="8808270"/>
                  <a:pt x="14948390" y="9221851"/>
                </a:cubicBezTo>
                <a:cubicBezTo>
                  <a:pt x="15109883" y="9554291"/>
                  <a:pt x="15220958" y="9893033"/>
                  <a:pt x="15278465" y="10230987"/>
                </a:cubicBezTo>
                <a:cubicBezTo>
                  <a:pt x="15315392" y="10447821"/>
                  <a:pt x="15325842" y="10635188"/>
                  <a:pt x="15324231" y="10785527"/>
                </a:cubicBezTo>
                <a:lnTo>
                  <a:pt x="15319388" y="10916362"/>
                </a:lnTo>
                <a:lnTo>
                  <a:pt x="15272085" y="10916362"/>
                </a:lnTo>
                <a:lnTo>
                  <a:pt x="15277077" y="10789880"/>
                </a:lnTo>
                <a:cubicBezTo>
                  <a:pt x="15284259" y="10243918"/>
                  <a:pt x="15131497" y="9192753"/>
                  <a:pt x="14080270" y="8055948"/>
                </a:cubicBezTo>
                <a:cubicBezTo>
                  <a:pt x="12277070" y="6105423"/>
                  <a:pt x="4857875" y="5461813"/>
                  <a:pt x="4857875" y="4623623"/>
                </a:cubicBezTo>
                <a:cubicBezTo>
                  <a:pt x="4857875" y="3275744"/>
                  <a:pt x="9224471" y="3419119"/>
                  <a:pt x="9224471" y="2193345"/>
                </a:cubicBezTo>
                <a:cubicBezTo>
                  <a:pt x="9224471" y="871364"/>
                  <a:pt x="4609799" y="140674"/>
                  <a:pt x="716062" y="54502"/>
                </a:cubicBezTo>
                <a:lnTo>
                  <a:pt x="0" y="4645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defTabSz="685846"/>
            <a:endParaRPr lang="en-US" sz="2450" dirty="0">
              <a:solidFill>
                <a:srgbClr val="3E3E3E"/>
              </a:solidFill>
              <a:latin typeface="Fira Sans Light" panose="020B0403050000020004" pitchFamily="34" charset="0"/>
            </a:endParaRPr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1F6EE1F0-A9AD-FD46-8940-77C2D2CC9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6441" y="2152774"/>
            <a:ext cx="6389052" cy="3948004"/>
          </a:xfrm>
          <a:custGeom>
            <a:avLst/>
            <a:gdLst>
              <a:gd name="T0" fmla="*/ 0 w 17184"/>
              <a:gd name="T1" fmla="*/ 0 h 13694"/>
              <a:gd name="T2" fmla="*/ 0 w 17184"/>
              <a:gd name="T3" fmla="*/ 0 h 13694"/>
              <a:gd name="T4" fmla="*/ 9269 w 17184"/>
              <a:gd name="T5" fmla="*/ 1455 h 13694"/>
              <a:gd name="T6" fmla="*/ 9269 w 17184"/>
              <a:gd name="T7" fmla="*/ 1455 h 13694"/>
              <a:gd name="T8" fmla="*/ 4878 w 17184"/>
              <a:gd name="T9" fmla="*/ 4361 h 13694"/>
              <a:gd name="T10" fmla="*/ 4878 w 17184"/>
              <a:gd name="T11" fmla="*/ 4361 h 13694"/>
              <a:gd name="T12" fmla="*/ 10208 w 17184"/>
              <a:gd name="T13" fmla="*/ 7887 h 13694"/>
              <a:gd name="T14" fmla="*/ 10208 w 17184"/>
              <a:gd name="T15" fmla="*/ 7887 h 13694"/>
              <a:gd name="T16" fmla="*/ 17183 w 17184"/>
              <a:gd name="T17" fmla="*/ 13693 h 13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184" h="13694">
                <a:moveTo>
                  <a:pt x="0" y="0"/>
                </a:moveTo>
                <a:lnTo>
                  <a:pt x="0" y="0"/>
                </a:lnTo>
                <a:cubicBezTo>
                  <a:pt x="0" y="0"/>
                  <a:pt x="7668" y="142"/>
                  <a:pt x="9269" y="1455"/>
                </a:cubicBezTo>
                <a:lnTo>
                  <a:pt x="9269" y="1455"/>
                </a:lnTo>
                <a:cubicBezTo>
                  <a:pt x="10869" y="2767"/>
                  <a:pt x="6836" y="3122"/>
                  <a:pt x="4878" y="4361"/>
                </a:cubicBezTo>
                <a:lnTo>
                  <a:pt x="4878" y="4361"/>
                </a:lnTo>
                <a:cubicBezTo>
                  <a:pt x="3289" y="5366"/>
                  <a:pt x="4340" y="6434"/>
                  <a:pt x="10208" y="7887"/>
                </a:cubicBezTo>
                <a:lnTo>
                  <a:pt x="10208" y="7887"/>
                </a:lnTo>
                <a:cubicBezTo>
                  <a:pt x="16698" y="9494"/>
                  <a:pt x="17183" y="11176"/>
                  <a:pt x="17183" y="13693"/>
                </a:cubicBezTo>
              </a:path>
            </a:pathLst>
          </a:custGeom>
          <a:noFill/>
          <a:ln w="38100" cap="flat">
            <a:solidFill>
              <a:srgbClr val="FFFF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685846"/>
            <a:endParaRPr lang="en-US" sz="2450" dirty="0">
              <a:solidFill>
                <a:srgbClr val="3E3E3E"/>
              </a:solidFill>
              <a:latin typeface="Fira Sans Light" panose="020B0403050000020004" pitchFamily="34" charset="0"/>
            </a:endParaRPr>
          </a:p>
        </p:txBody>
      </p:sp>
      <p:sp>
        <p:nvSpPr>
          <p:cNvPr id="3102" name="Freeform 30">
            <a:extLst>
              <a:ext uri="{FF2B5EF4-FFF2-40B4-BE49-F238E27FC236}">
                <a16:creationId xmlns:a16="http://schemas.microsoft.com/office/drawing/2014/main" id="{7BFD7D65-7126-F745-AE6C-D49AEFC2A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9643" y="1676597"/>
            <a:ext cx="585392" cy="952354"/>
          </a:xfrm>
          <a:custGeom>
            <a:avLst/>
            <a:gdLst>
              <a:gd name="T0" fmla="*/ 590 w 1181"/>
              <a:gd name="T1" fmla="*/ 933 h 1922"/>
              <a:gd name="T2" fmla="*/ 590 w 1181"/>
              <a:gd name="T3" fmla="*/ 933 h 1922"/>
              <a:gd name="T4" fmla="*/ 289 w 1181"/>
              <a:gd name="T5" fmla="*/ 632 h 1922"/>
              <a:gd name="T6" fmla="*/ 289 w 1181"/>
              <a:gd name="T7" fmla="*/ 632 h 1922"/>
              <a:gd name="T8" fmla="*/ 590 w 1181"/>
              <a:gd name="T9" fmla="*/ 331 h 1922"/>
              <a:gd name="T10" fmla="*/ 590 w 1181"/>
              <a:gd name="T11" fmla="*/ 331 h 1922"/>
              <a:gd name="T12" fmla="*/ 891 w 1181"/>
              <a:gd name="T13" fmla="*/ 632 h 1922"/>
              <a:gd name="T14" fmla="*/ 891 w 1181"/>
              <a:gd name="T15" fmla="*/ 632 h 1922"/>
              <a:gd name="T16" fmla="*/ 590 w 1181"/>
              <a:gd name="T17" fmla="*/ 933 h 1922"/>
              <a:gd name="T18" fmla="*/ 590 w 1181"/>
              <a:gd name="T19" fmla="*/ 0 h 1922"/>
              <a:gd name="T20" fmla="*/ 590 w 1181"/>
              <a:gd name="T21" fmla="*/ 0 h 1922"/>
              <a:gd name="T22" fmla="*/ 0 w 1181"/>
              <a:gd name="T23" fmla="*/ 589 h 1922"/>
              <a:gd name="T24" fmla="*/ 0 w 1181"/>
              <a:gd name="T25" fmla="*/ 589 h 1922"/>
              <a:gd name="T26" fmla="*/ 590 w 1181"/>
              <a:gd name="T27" fmla="*/ 1921 h 1922"/>
              <a:gd name="T28" fmla="*/ 590 w 1181"/>
              <a:gd name="T29" fmla="*/ 1921 h 1922"/>
              <a:gd name="T30" fmla="*/ 1180 w 1181"/>
              <a:gd name="T31" fmla="*/ 589 h 1922"/>
              <a:gd name="T32" fmla="*/ 1180 w 1181"/>
              <a:gd name="T33" fmla="*/ 589 h 1922"/>
              <a:gd name="T34" fmla="*/ 590 w 1181"/>
              <a:gd name="T35" fmla="*/ 0 h 1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1" h="1922">
                <a:moveTo>
                  <a:pt x="590" y="933"/>
                </a:moveTo>
                <a:lnTo>
                  <a:pt x="590" y="933"/>
                </a:lnTo>
                <a:cubicBezTo>
                  <a:pt x="424" y="933"/>
                  <a:pt x="289" y="798"/>
                  <a:pt x="289" y="632"/>
                </a:cubicBezTo>
                <a:lnTo>
                  <a:pt x="289" y="632"/>
                </a:lnTo>
                <a:cubicBezTo>
                  <a:pt x="289" y="466"/>
                  <a:pt x="424" y="331"/>
                  <a:pt x="590" y="331"/>
                </a:cubicBezTo>
                <a:lnTo>
                  <a:pt x="590" y="331"/>
                </a:lnTo>
                <a:cubicBezTo>
                  <a:pt x="756" y="331"/>
                  <a:pt x="891" y="466"/>
                  <a:pt x="891" y="632"/>
                </a:cubicBezTo>
                <a:lnTo>
                  <a:pt x="891" y="632"/>
                </a:lnTo>
                <a:cubicBezTo>
                  <a:pt x="891" y="798"/>
                  <a:pt x="756" y="933"/>
                  <a:pt x="590" y="933"/>
                </a:cubicBezTo>
                <a:close/>
                <a:moveTo>
                  <a:pt x="590" y="0"/>
                </a:moveTo>
                <a:lnTo>
                  <a:pt x="590" y="0"/>
                </a:lnTo>
                <a:cubicBezTo>
                  <a:pt x="265" y="0"/>
                  <a:pt x="0" y="263"/>
                  <a:pt x="0" y="589"/>
                </a:cubicBezTo>
                <a:lnTo>
                  <a:pt x="0" y="589"/>
                </a:lnTo>
                <a:cubicBezTo>
                  <a:pt x="0" y="915"/>
                  <a:pt x="590" y="1921"/>
                  <a:pt x="590" y="1921"/>
                </a:cubicBezTo>
                <a:lnTo>
                  <a:pt x="590" y="1921"/>
                </a:lnTo>
                <a:cubicBezTo>
                  <a:pt x="590" y="1921"/>
                  <a:pt x="1180" y="915"/>
                  <a:pt x="1180" y="589"/>
                </a:cubicBezTo>
                <a:lnTo>
                  <a:pt x="1180" y="589"/>
                </a:lnTo>
                <a:cubicBezTo>
                  <a:pt x="1180" y="263"/>
                  <a:pt x="915" y="0"/>
                  <a:pt x="5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pPr defTabSz="685846"/>
            <a:endParaRPr lang="en-US" sz="2450" dirty="0">
              <a:solidFill>
                <a:srgbClr val="3E3E3E"/>
              </a:solidFill>
              <a:latin typeface="Fira Sans Light" panose="020B0403050000020004" pitchFamily="34" charset="0"/>
            </a:endParaRPr>
          </a:p>
        </p:txBody>
      </p:sp>
      <p:sp>
        <p:nvSpPr>
          <p:cNvPr id="3103" name="Freeform 31">
            <a:extLst>
              <a:ext uri="{FF2B5EF4-FFF2-40B4-BE49-F238E27FC236}">
                <a16:creationId xmlns:a16="http://schemas.microsoft.com/office/drawing/2014/main" id="{9AD8C756-9B40-944B-A89F-3F8ADD1FC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0586" y="2676724"/>
            <a:ext cx="585392" cy="952354"/>
          </a:xfrm>
          <a:custGeom>
            <a:avLst/>
            <a:gdLst>
              <a:gd name="T0" fmla="*/ 589 w 1180"/>
              <a:gd name="T1" fmla="*/ 932 h 1922"/>
              <a:gd name="T2" fmla="*/ 589 w 1180"/>
              <a:gd name="T3" fmla="*/ 932 h 1922"/>
              <a:gd name="T4" fmla="*/ 288 w 1180"/>
              <a:gd name="T5" fmla="*/ 631 h 1922"/>
              <a:gd name="T6" fmla="*/ 288 w 1180"/>
              <a:gd name="T7" fmla="*/ 631 h 1922"/>
              <a:gd name="T8" fmla="*/ 589 w 1180"/>
              <a:gd name="T9" fmla="*/ 332 h 1922"/>
              <a:gd name="T10" fmla="*/ 589 w 1180"/>
              <a:gd name="T11" fmla="*/ 332 h 1922"/>
              <a:gd name="T12" fmla="*/ 890 w 1180"/>
              <a:gd name="T13" fmla="*/ 631 h 1922"/>
              <a:gd name="T14" fmla="*/ 890 w 1180"/>
              <a:gd name="T15" fmla="*/ 631 h 1922"/>
              <a:gd name="T16" fmla="*/ 589 w 1180"/>
              <a:gd name="T17" fmla="*/ 932 h 1922"/>
              <a:gd name="T18" fmla="*/ 589 w 1180"/>
              <a:gd name="T19" fmla="*/ 0 h 1922"/>
              <a:gd name="T20" fmla="*/ 589 w 1180"/>
              <a:gd name="T21" fmla="*/ 0 h 1922"/>
              <a:gd name="T22" fmla="*/ 0 w 1180"/>
              <a:gd name="T23" fmla="*/ 589 h 1922"/>
              <a:gd name="T24" fmla="*/ 0 w 1180"/>
              <a:gd name="T25" fmla="*/ 589 h 1922"/>
              <a:gd name="T26" fmla="*/ 589 w 1180"/>
              <a:gd name="T27" fmla="*/ 1921 h 1922"/>
              <a:gd name="T28" fmla="*/ 589 w 1180"/>
              <a:gd name="T29" fmla="*/ 1921 h 1922"/>
              <a:gd name="T30" fmla="*/ 1179 w 1180"/>
              <a:gd name="T31" fmla="*/ 589 h 1922"/>
              <a:gd name="T32" fmla="*/ 1179 w 1180"/>
              <a:gd name="T33" fmla="*/ 589 h 1922"/>
              <a:gd name="T34" fmla="*/ 589 w 1180"/>
              <a:gd name="T35" fmla="*/ 0 h 1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0" h="1922">
                <a:moveTo>
                  <a:pt x="589" y="932"/>
                </a:moveTo>
                <a:lnTo>
                  <a:pt x="589" y="932"/>
                </a:lnTo>
                <a:cubicBezTo>
                  <a:pt x="423" y="932"/>
                  <a:pt x="288" y="797"/>
                  <a:pt x="288" y="631"/>
                </a:cubicBezTo>
                <a:lnTo>
                  <a:pt x="288" y="631"/>
                </a:lnTo>
                <a:cubicBezTo>
                  <a:pt x="288" y="466"/>
                  <a:pt x="423" y="332"/>
                  <a:pt x="589" y="332"/>
                </a:cubicBezTo>
                <a:lnTo>
                  <a:pt x="589" y="332"/>
                </a:lnTo>
                <a:cubicBezTo>
                  <a:pt x="756" y="332"/>
                  <a:pt x="890" y="466"/>
                  <a:pt x="890" y="631"/>
                </a:cubicBezTo>
                <a:lnTo>
                  <a:pt x="890" y="631"/>
                </a:lnTo>
                <a:cubicBezTo>
                  <a:pt x="890" y="797"/>
                  <a:pt x="756" y="932"/>
                  <a:pt x="589" y="932"/>
                </a:cubicBezTo>
                <a:close/>
                <a:moveTo>
                  <a:pt x="589" y="0"/>
                </a:moveTo>
                <a:lnTo>
                  <a:pt x="589" y="0"/>
                </a:lnTo>
                <a:cubicBezTo>
                  <a:pt x="264" y="0"/>
                  <a:pt x="0" y="264"/>
                  <a:pt x="0" y="589"/>
                </a:cubicBezTo>
                <a:lnTo>
                  <a:pt x="0" y="589"/>
                </a:lnTo>
                <a:cubicBezTo>
                  <a:pt x="0" y="914"/>
                  <a:pt x="589" y="1921"/>
                  <a:pt x="589" y="1921"/>
                </a:cubicBezTo>
                <a:lnTo>
                  <a:pt x="589" y="1921"/>
                </a:lnTo>
                <a:cubicBezTo>
                  <a:pt x="589" y="1921"/>
                  <a:pt x="1179" y="914"/>
                  <a:pt x="1179" y="589"/>
                </a:cubicBezTo>
                <a:lnTo>
                  <a:pt x="1179" y="589"/>
                </a:lnTo>
                <a:cubicBezTo>
                  <a:pt x="1179" y="264"/>
                  <a:pt x="915" y="0"/>
                  <a:pt x="589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pPr defTabSz="685846"/>
            <a:endParaRPr lang="en-US" sz="2450" dirty="0">
              <a:solidFill>
                <a:srgbClr val="3E3E3E"/>
              </a:solidFill>
              <a:latin typeface="Fira Sans Light" panose="020B0403050000020004" pitchFamily="34" charset="0"/>
            </a:endParaRPr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F8A39973-AEEB-E543-874E-69C0B0AC1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2681" y="4147560"/>
            <a:ext cx="585392" cy="952354"/>
          </a:xfrm>
          <a:custGeom>
            <a:avLst/>
            <a:gdLst>
              <a:gd name="T0" fmla="*/ 590 w 1181"/>
              <a:gd name="T1" fmla="*/ 934 h 1923"/>
              <a:gd name="T2" fmla="*/ 590 w 1181"/>
              <a:gd name="T3" fmla="*/ 934 h 1923"/>
              <a:gd name="T4" fmla="*/ 289 w 1181"/>
              <a:gd name="T5" fmla="*/ 633 h 1923"/>
              <a:gd name="T6" fmla="*/ 289 w 1181"/>
              <a:gd name="T7" fmla="*/ 633 h 1923"/>
              <a:gd name="T8" fmla="*/ 590 w 1181"/>
              <a:gd name="T9" fmla="*/ 332 h 1923"/>
              <a:gd name="T10" fmla="*/ 590 w 1181"/>
              <a:gd name="T11" fmla="*/ 332 h 1923"/>
              <a:gd name="T12" fmla="*/ 891 w 1181"/>
              <a:gd name="T13" fmla="*/ 633 h 1923"/>
              <a:gd name="T14" fmla="*/ 891 w 1181"/>
              <a:gd name="T15" fmla="*/ 633 h 1923"/>
              <a:gd name="T16" fmla="*/ 590 w 1181"/>
              <a:gd name="T17" fmla="*/ 934 h 1923"/>
              <a:gd name="T18" fmla="*/ 590 w 1181"/>
              <a:gd name="T19" fmla="*/ 0 h 1923"/>
              <a:gd name="T20" fmla="*/ 590 w 1181"/>
              <a:gd name="T21" fmla="*/ 0 h 1923"/>
              <a:gd name="T22" fmla="*/ 0 w 1181"/>
              <a:gd name="T23" fmla="*/ 590 h 1923"/>
              <a:gd name="T24" fmla="*/ 0 w 1181"/>
              <a:gd name="T25" fmla="*/ 590 h 1923"/>
              <a:gd name="T26" fmla="*/ 590 w 1181"/>
              <a:gd name="T27" fmla="*/ 1922 h 1923"/>
              <a:gd name="T28" fmla="*/ 590 w 1181"/>
              <a:gd name="T29" fmla="*/ 1922 h 1923"/>
              <a:gd name="T30" fmla="*/ 1180 w 1181"/>
              <a:gd name="T31" fmla="*/ 590 h 1923"/>
              <a:gd name="T32" fmla="*/ 1180 w 1181"/>
              <a:gd name="T33" fmla="*/ 590 h 1923"/>
              <a:gd name="T34" fmla="*/ 590 w 1181"/>
              <a:gd name="T35" fmla="*/ 0 h 1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1" h="1923">
                <a:moveTo>
                  <a:pt x="590" y="934"/>
                </a:moveTo>
                <a:lnTo>
                  <a:pt x="590" y="934"/>
                </a:lnTo>
                <a:cubicBezTo>
                  <a:pt x="424" y="934"/>
                  <a:pt x="289" y="799"/>
                  <a:pt x="289" y="633"/>
                </a:cubicBezTo>
                <a:lnTo>
                  <a:pt x="289" y="633"/>
                </a:lnTo>
                <a:cubicBezTo>
                  <a:pt x="289" y="467"/>
                  <a:pt x="424" y="332"/>
                  <a:pt x="590" y="332"/>
                </a:cubicBezTo>
                <a:lnTo>
                  <a:pt x="590" y="332"/>
                </a:lnTo>
                <a:cubicBezTo>
                  <a:pt x="756" y="332"/>
                  <a:pt x="891" y="467"/>
                  <a:pt x="891" y="633"/>
                </a:cubicBezTo>
                <a:lnTo>
                  <a:pt x="891" y="633"/>
                </a:lnTo>
                <a:cubicBezTo>
                  <a:pt x="891" y="799"/>
                  <a:pt x="756" y="934"/>
                  <a:pt x="590" y="934"/>
                </a:cubicBezTo>
                <a:close/>
                <a:moveTo>
                  <a:pt x="590" y="0"/>
                </a:moveTo>
                <a:lnTo>
                  <a:pt x="590" y="0"/>
                </a:lnTo>
                <a:cubicBezTo>
                  <a:pt x="265" y="0"/>
                  <a:pt x="0" y="265"/>
                  <a:pt x="0" y="590"/>
                </a:cubicBezTo>
                <a:lnTo>
                  <a:pt x="0" y="590"/>
                </a:lnTo>
                <a:cubicBezTo>
                  <a:pt x="0" y="915"/>
                  <a:pt x="590" y="1922"/>
                  <a:pt x="590" y="1922"/>
                </a:cubicBezTo>
                <a:lnTo>
                  <a:pt x="590" y="1922"/>
                </a:lnTo>
                <a:cubicBezTo>
                  <a:pt x="590" y="1922"/>
                  <a:pt x="1180" y="915"/>
                  <a:pt x="1180" y="590"/>
                </a:cubicBezTo>
                <a:lnTo>
                  <a:pt x="1180" y="590"/>
                </a:lnTo>
                <a:cubicBezTo>
                  <a:pt x="1180" y="265"/>
                  <a:pt x="915" y="0"/>
                  <a:pt x="590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defTabSz="685846"/>
            <a:endParaRPr lang="en-US" sz="2450" dirty="0">
              <a:solidFill>
                <a:srgbClr val="3E3E3E"/>
              </a:solidFill>
              <a:latin typeface="Fira Sans Light" panose="020B04030500000200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0B5AEC6-E32B-C049-9246-62ECA087F68A}"/>
              </a:ext>
            </a:extLst>
          </p:cNvPr>
          <p:cNvSpPr txBox="1"/>
          <p:nvPr/>
        </p:nvSpPr>
        <p:spPr>
          <a:xfrm>
            <a:off x="655266" y="159839"/>
            <a:ext cx="7646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46"/>
            <a:endParaRPr lang="en-US" sz="3200" b="1" dirty="0">
              <a:solidFill>
                <a:srgbClr val="1F1F1F"/>
              </a:solidFill>
              <a:latin typeface="+mj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7FB7D5E-523F-3A49-B334-2F8F1BBD1B5B}"/>
              </a:ext>
            </a:extLst>
          </p:cNvPr>
          <p:cNvSpPr txBox="1"/>
          <p:nvPr/>
        </p:nvSpPr>
        <p:spPr>
          <a:xfrm>
            <a:off x="5268438" y="4974065"/>
            <a:ext cx="1627370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685846"/>
            <a:r>
              <a:rPr lang="en-US" sz="1600" b="1" dirty="0">
                <a:solidFill>
                  <a:srgbClr val="1F1F1F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Parental Acceptance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EA1D42B-06B8-8041-B99F-CE6B8FA2C050}"/>
              </a:ext>
            </a:extLst>
          </p:cNvPr>
          <p:cNvSpPr txBox="1"/>
          <p:nvPr/>
        </p:nvSpPr>
        <p:spPr>
          <a:xfrm>
            <a:off x="6174049" y="1733105"/>
            <a:ext cx="1667427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defTabSz="685846"/>
            <a:r>
              <a:rPr lang="en-US" sz="1600" b="1" dirty="0">
                <a:solidFill>
                  <a:srgbClr val="1F1F1F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Driving under the influence of alcohol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C4CDD10-3E7E-1741-BEE8-2022234C145C}"/>
              </a:ext>
            </a:extLst>
          </p:cNvPr>
          <p:cNvSpPr txBox="1"/>
          <p:nvPr/>
        </p:nvSpPr>
        <p:spPr>
          <a:xfrm>
            <a:off x="838200" y="3485997"/>
            <a:ext cx="1729385" cy="58477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 defTabSz="685846"/>
            <a:r>
              <a:rPr lang="en-US" sz="1600" b="1" dirty="0">
                <a:solidFill>
                  <a:srgbClr val="1F1F1F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Driving under the influence of marijuana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A5A5AB-5618-424F-94DC-6F7D5FC97280}"/>
              </a:ext>
            </a:extLst>
          </p:cNvPr>
          <p:cNvCxnSpPr>
            <a:cxnSpLocks/>
          </p:cNvCxnSpPr>
          <p:nvPr/>
        </p:nvCxnSpPr>
        <p:spPr>
          <a:xfrm flipH="1">
            <a:off x="-1" y="2152698"/>
            <a:ext cx="1838583" cy="1348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 32">
            <a:extLst>
              <a:ext uri="{FF2B5EF4-FFF2-40B4-BE49-F238E27FC236}">
                <a16:creationId xmlns:a16="http://schemas.microsoft.com/office/drawing/2014/main" id="{CA36C1A3-5984-AB4B-922D-7951CFE95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199" y="3377651"/>
            <a:ext cx="585392" cy="952354"/>
          </a:xfrm>
          <a:custGeom>
            <a:avLst/>
            <a:gdLst>
              <a:gd name="T0" fmla="*/ 590 w 1181"/>
              <a:gd name="T1" fmla="*/ 934 h 1923"/>
              <a:gd name="T2" fmla="*/ 590 w 1181"/>
              <a:gd name="T3" fmla="*/ 934 h 1923"/>
              <a:gd name="T4" fmla="*/ 289 w 1181"/>
              <a:gd name="T5" fmla="*/ 633 h 1923"/>
              <a:gd name="T6" fmla="*/ 289 w 1181"/>
              <a:gd name="T7" fmla="*/ 633 h 1923"/>
              <a:gd name="T8" fmla="*/ 590 w 1181"/>
              <a:gd name="T9" fmla="*/ 332 h 1923"/>
              <a:gd name="T10" fmla="*/ 590 w 1181"/>
              <a:gd name="T11" fmla="*/ 332 h 1923"/>
              <a:gd name="T12" fmla="*/ 891 w 1181"/>
              <a:gd name="T13" fmla="*/ 633 h 1923"/>
              <a:gd name="T14" fmla="*/ 891 w 1181"/>
              <a:gd name="T15" fmla="*/ 633 h 1923"/>
              <a:gd name="T16" fmla="*/ 590 w 1181"/>
              <a:gd name="T17" fmla="*/ 934 h 1923"/>
              <a:gd name="T18" fmla="*/ 590 w 1181"/>
              <a:gd name="T19" fmla="*/ 0 h 1923"/>
              <a:gd name="T20" fmla="*/ 590 w 1181"/>
              <a:gd name="T21" fmla="*/ 0 h 1923"/>
              <a:gd name="T22" fmla="*/ 0 w 1181"/>
              <a:gd name="T23" fmla="*/ 590 h 1923"/>
              <a:gd name="T24" fmla="*/ 0 w 1181"/>
              <a:gd name="T25" fmla="*/ 590 h 1923"/>
              <a:gd name="T26" fmla="*/ 590 w 1181"/>
              <a:gd name="T27" fmla="*/ 1922 h 1923"/>
              <a:gd name="T28" fmla="*/ 590 w 1181"/>
              <a:gd name="T29" fmla="*/ 1922 h 1923"/>
              <a:gd name="T30" fmla="*/ 1180 w 1181"/>
              <a:gd name="T31" fmla="*/ 590 h 1923"/>
              <a:gd name="T32" fmla="*/ 1180 w 1181"/>
              <a:gd name="T33" fmla="*/ 590 h 1923"/>
              <a:gd name="T34" fmla="*/ 590 w 1181"/>
              <a:gd name="T35" fmla="*/ 0 h 1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1" h="1923">
                <a:moveTo>
                  <a:pt x="590" y="934"/>
                </a:moveTo>
                <a:lnTo>
                  <a:pt x="590" y="934"/>
                </a:lnTo>
                <a:cubicBezTo>
                  <a:pt x="424" y="934"/>
                  <a:pt x="289" y="799"/>
                  <a:pt x="289" y="633"/>
                </a:cubicBezTo>
                <a:lnTo>
                  <a:pt x="289" y="633"/>
                </a:lnTo>
                <a:cubicBezTo>
                  <a:pt x="289" y="467"/>
                  <a:pt x="424" y="332"/>
                  <a:pt x="590" y="332"/>
                </a:cubicBezTo>
                <a:lnTo>
                  <a:pt x="590" y="332"/>
                </a:lnTo>
                <a:cubicBezTo>
                  <a:pt x="756" y="332"/>
                  <a:pt x="891" y="467"/>
                  <a:pt x="891" y="633"/>
                </a:cubicBezTo>
                <a:lnTo>
                  <a:pt x="891" y="633"/>
                </a:lnTo>
                <a:cubicBezTo>
                  <a:pt x="891" y="799"/>
                  <a:pt x="756" y="934"/>
                  <a:pt x="590" y="934"/>
                </a:cubicBezTo>
                <a:close/>
                <a:moveTo>
                  <a:pt x="590" y="0"/>
                </a:moveTo>
                <a:lnTo>
                  <a:pt x="590" y="0"/>
                </a:lnTo>
                <a:cubicBezTo>
                  <a:pt x="265" y="0"/>
                  <a:pt x="0" y="265"/>
                  <a:pt x="0" y="590"/>
                </a:cubicBezTo>
                <a:lnTo>
                  <a:pt x="0" y="590"/>
                </a:lnTo>
                <a:cubicBezTo>
                  <a:pt x="0" y="915"/>
                  <a:pt x="590" y="1922"/>
                  <a:pt x="590" y="1922"/>
                </a:cubicBezTo>
                <a:lnTo>
                  <a:pt x="590" y="1922"/>
                </a:lnTo>
                <a:cubicBezTo>
                  <a:pt x="590" y="1922"/>
                  <a:pt x="1180" y="915"/>
                  <a:pt x="1180" y="590"/>
                </a:cubicBezTo>
                <a:lnTo>
                  <a:pt x="1180" y="590"/>
                </a:lnTo>
                <a:cubicBezTo>
                  <a:pt x="1180" y="265"/>
                  <a:pt x="915" y="0"/>
                  <a:pt x="590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pPr defTabSz="685846"/>
            <a:endParaRPr lang="en-US" sz="2450" dirty="0">
              <a:solidFill>
                <a:srgbClr val="3E3E3E"/>
              </a:solidFill>
              <a:latin typeface="Fira Sans Light" panose="020B04030500000200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C44BD41-CE60-8A40-A21B-0E6AA28060C6}"/>
              </a:ext>
            </a:extLst>
          </p:cNvPr>
          <p:cNvSpPr txBox="1"/>
          <p:nvPr/>
        </p:nvSpPr>
        <p:spPr>
          <a:xfrm>
            <a:off x="2610586" y="4336387"/>
            <a:ext cx="1528613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 defTabSz="685846"/>
            <a:r>
              <a:rPr lang="en-US" sz="1600" b="1" dirty="0">
                <a:solidFill>
                  <a:srgbClr val="1F1F1F"/>
                </a:solidFill>
                <a:latin typeface="Fira Sans" panose="020B0503050000020004" pitchFamily="34" charset="0"/>
                <a:ea typeface="League Spartan" charset="0"/>
                <a:cs typeface="Poppins" pitchFamily="2" charset="77"/>
              </a:rPr>
              <a:t>Distracted driving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82339" y="84516"/>
            <a:ext cx="8691997" cy="1141920"/>
            <a:chOff x="-84361" y="-2772985"/>
            <a:chExt cx="8691997" cy="1141920"/>
          </a:xfrm>
        </p:grpSpPr>
        <p:sp>
          <p:nvSpPr>
            <p:cNvPr id="25" name="Rounded Rectangle 24"/>
            <p:cNvSpPr/>
            <p:nvPr/>
          </p:nvSpPr>
          <p:spPr>
            <a:xfrm>
              <a:off x="-2964" y="-2772985"/>
              <a:ext cx="8610600" cy="1141920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6" name="Rounded Rectangle 4"/>
            <p:cNvSpPr txBox="1"/>
            <p:nvPr/>
          </p:nvSpPr>
          <p:spPr>
            <a:xfrm>
              <a:off x="-84361" y="-2752282"/>
              <a:ext cx="8499112" cy="103043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685846"/>
              <a:r>
                <a:rPr lang="en-US" sz="2800" b="1" dirty="0">
                  <a:solidFill>
                    <a:schemeClr val="bg1"/>
                  </a:solidFill>
                </a:rPr>
                <a:t>Let’s look at driving statistics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8275493" y="6100778"/>
            <a:ext cx="598843" cy="6048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171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362200"/>
            <a:ext cx="76753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003175">
                        <a:lumMod val="50000"/>
                      </a:srgbClr>
                    </a:gs>
                    <a:gs pos="50000">
                      <a:srgbClr val="003175"/>
                    </a:gs>
                    <a:gs pos="100000">
                      <a:srgbClr val="00317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Let’s take a moment to flip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0"/>
                <a:gradFill>
                  <a:gsLst>
                    <a:gs pos="0">
                      <a:srgbClr val="003175">
                        <a:lumMod val="50000"/>
                      </a:srgbClr>
                    </a:gs>
                    <a:gs pos="50000">
                      <a:srgbClr val="003175"/>
                    </a:gs>
                    <a:gs pos="100000">
                      <a:srgbClr val="003175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that script…</a:t>
            </a:r>
          </a:p>
        </p:txBody>
      </p:sp>
    </p:spTree>
    <p:extLst>
      <p:ext uri="{BB962C8B-B14F-4D97-AF65-F5344CB8AC3E}">
        <p14:creationId xmlns:p14="http://schemas.microsoft.com/office/powerpoint/2010/main" val="17533424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20CF2-6A05-4F1B-8514-03F74B37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83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  Most Students Are Safe on the Road!</a:t>
            </a:r>
            <a:endParaRPr lang="en-US" dirty="0"/>
          </a:p>
        </p:txBody>
      </p:sp>
      <p:pic>
        <p:nvPicPr>
          <p:cNvPr id="6" name="Graphic 6" descr="Car with solid fill">
            <a:extLst>
              <a:ext uri="{FF2B5EF4-FFF2-40B4-BE49-F238E27FC236}">
                <a16:creationId xmlns:a16="http://schemas.microsoft.com/office/drawing/2014/main" id="{DE862AD0-5EEF-49E5-A158-368A09E01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12960" y="3628418"/>
            <a:ext cx="1753410" cy="1753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2400"/>
            <a:ext cx="2971800" cy="265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480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20CF2-6A05-4F1B-8514-03F74B37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606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Almost 20 out of 20 students did not drink and drive (98%)</a:t>
            </a:r>
            <a:endParaRPr lang="en-US" dirty="0"/>
          </a:p>
        </p:txBody>
      </p:sp>
      <p:pic>
        <p:nvPicPr>
          <p:cNvPr id="7" name="Graphic 6" descr="Car with solid fill">
            <a:extLst>
              <a:ext uri="{FF2B5EF4-FFF2-40B4-BE49-F238E27FC236}">
                <a16:creationId xmlns:a16="http://schemas.microsoft.com/office/drawing/2014/main" id="{6D0F0BE3-4DD0-4647-B227-50D3DA0E4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5726" y="3628418"/>
            <a:ext cx="1753410" cy="1753410"/>
          </a:xfrm>
          <a:prstGeom prst="rect">
            <a:avLst/>
          </a:prstGeom>
        </p:spPr>
      </p:pic>
      <p:pic>
        <p:nvPicPr>
          <p:cNvPr id="9" name="Graphic 6" descr="Car with solid fill">
            <a:extLst>
              <a:ext uri="{FF2B5EF4-FFF2-40B4-BE49-F238E27FC236}">
                <a16:creationId xmlns:a16="http://schemas.microsoft.com/office/drawing/2014/main" id="{756A29AD-B75F-47DC-B398-B6B41F674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5701" y="3634903"/>
            <a:ext cx="1753410" cy="1753410"/>
          </a:xfrm>
          <a:prstGeom prst="rect">
            <a:avLst/>
          </a:prstGeom>
        </p:spPr>
      </p:pic>
      <p:pic>
        <p:nvPicPr>
          <p:cNvPr id="11" name="Graphic 6" descr="Car with solid fill">
            <a:extLst>
              <a:ext uri="{FF2B5EF4-FFF2-40B4-BE49-F238E27FC236}">
                <a16:creationId xmlns:a16="http://schemas.microsoft.com/office/drawing/2014/main" id="{068B664C-D8B7-44A1-B7B5-BD2B14005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1771" y="3629229"/>
            <a:ext cx="1753410" cy="1753410"/>
          </a:xfrm>
          <a:prstGeom prst="rect">
            <a:avLst/>
          </a:prstGeom>
        </p:spPr>
      </p:pic>
      <p:pic>
        <p:nvPicPr>
          <p:cNvPr id="13" name="Graphic 6" descr="Car with solid fill">
            <a:extLst>
              <a:ext uri="{FF2B5EF4-FFF2-40B4-BE49-F238E27FC236}">
                <a16:creationId xmlns:a16="http://schemas.microsoft.com/office/drawing/2014/main" id="{3C478F06-0425-4267-B8F6-E1B4B7C69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22" y="3628418"/>
            <a:ext cx="1753410" cy="1753410"/>
          </a:xfrm>
          <a:prstGeom prst="rect">
            <a:avLst/>
          </a:prstGeom>
        </p:spPr>
      </p:pic>
      <p:pic>
        <p:nvPicPr>
          <p:cNvPr id="14" name="Graphic 13" descr="Car with solid fill">
            <a:extLst>
              <a:ext uri="{FF2B5EF4-FFF2-40B4-BE49-F238E27FC236}">
                <a16:creationId xmlns:a16="http://schemas.microsoft.com/office/drawing/2014/main" id="{4E858176-4F57-4272-8ADD-7B27CAFAC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9629" y="3640576"/>
            <a:ext cx="1753410" cy="175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847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 descr="Car with solid fill">
            <a:extLst>
              <a:ext uri="{FF2B5EF4-FFF2-40B4-BE49-F238E27FC236}">
                <a16:creationId xmlns:a16="http://schemas.microsoft.com/office/drawing/2014/main" id="{EB59CF91-E043-45D8-B495-0503881D5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7002" y="2667811"/>
            <a:ext cx="1084633" cy="10846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120CF2-6A05-4F1B-8514-03F74B37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7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19 in 20 students who drove did not drive while using marijuana (96%)</a:t>
            </a:r>
            <a:endParaRPr lang="en-US" dirty="0"/>
          </a:p>
        </p:txBody>
      </p:sp>
      <p:pic>
        <p:nvPicPr>
          <p:cNvPr id="7" name="Graphic 6" descr="Car with solid fill">
            <a:extLst>
              <a:ext uri="{FF2B5EF4-FFF2-40B4-BE49-F238E27FC236}">
                <a16:creationId xmlns:a16="http://schemas.microsoft.com/office/drawing/2014/main" id="{979D659D-374F-4D76-BC9D-F3456ECDE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7524" y="3932407"/>
            <a:ext cx="1084633" cy="1084633"/>
          </a:xfrm>
          <a:prstGeom prst="rect">
            <a:avLst/>
          </a:prstGeom>
        </p:spPr>
      </p:pic>
      <p:pic>
        <p:nvPicPr>
          <p:cNvPr id="8" name="Graphic 7" descr="Car with solid fill">
            <a:extLst>
              <a:ext uri="{FF2B5EF4-FFF2-40B4-BE49-F238E27FC236}">
                <a16:creationId xmlns:a16="http://schemas.microsoft.com/office/drawing/2014/main" id="{6EF84AF9-3F65-468D-96D8-E2855A07A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9406" y="3932406"/>
            <a:ext cx="1084633" cy="1084633"/>
          </a:xfrm>
          <a:prstGeom prst="rect">
            <a:avLst/>
          </a:prstGeom>
        </p:spPr>
      </p:pic>
      <p:pic>
        <p:nvPicPr>
          <p:cNvPr id="9" name="Graphic 8" descr="Car with solid fill">
            <a:extLst>
              <a:ext uri="{FF2B5EF4-FFF2-40B4-BE49-F238E27FC236}">
                <a16:creationId xmlns:a16="http://schemas.microsoft.com/office/drawing/2014/main" id="{44CFA3C1-2DFC-4FF9-8A0A-5CE10CB81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6970" y="3932406"/>
            <a:ext cx="1084633" cy="1084633"/>
          </a:xfrm>
          <a:prstGeom prst="rect">
            <a:avLst/>
          </a:prstGeom>
        </p:spPr>
      </p:pic>
      <p:pic>
        <p:nvPicPr>
          <p:cNvPr id="10" name="Graphic 9" descr="Car with solid fill">
            <a:extLst>
              <a:ext uri="{FF2B5EF4-FFF2-40B4-BE49-F238E27FC236}">
                <a16:creationId xmlns:a16="http://schemas.microsoft.com/office/drawing/2014/main" id="{EBD3A043-62A4-4160-8BC4-5C91A4B78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6970" y="3312268"/>
            <a:ext cx="1084633" cy="1084633"/>
          </a:xfrm>
          <a:prstGeom prst="rect">
            <a:avLst/>
          </a:prstGeom>
        </p:spPr>
      </p:pic>
      <p:pic>
        <p:nvPicPr>
          <p:cNvPr id="11" name="Graphic 10" descr="Car with solid fill">
            <a:extLst>
              <a:ext uri="{FF2B5EF4-FFF2-40B4-BE49-F238E27FC236}">
                <a16:creationId xmlns:a16="http://schemas.microsoft.com/office/drawing/2014/main" id="{96D26ABB-0DE1-48C1-956C-894F08918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9406" y="3312268"/>
            <a:ext cx="1084633" cy="1084633"/>
          </a:xfrm>
          <a:prstGeom prst="rect">
            <a:avLst/>
          </a:prstGeom>
        </p:spPr>
      </p:pic>
      <p:pic>
        <p:nvPicPr>
          <p:cNvPr id="12" name="Graphic 11" descr="Car with solid fill">
            <a:extLst>
              <a:ext uri="{FF2B5EF4-FFF2-40B4-BE49-F238E27FC236}">
                <a16:creationId xmlns:a16="http://schemas.microsoft.com/office/drawing/2014/main" id="{3B81433D-1E04-402F-8499-E8DD71E63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7523" y="3312268"/>
            <a:ext cx="1084633" cy="1084633"/>
          </a:xfrm>
          <a:prstGeom prst="rect">
            <a:avLst/>
          </a:prstGeom>
        </p:spPr>
      </p:pic>
      <p:pic>
        <p:nvPicPr>
          <p:cNvPr id="13" name="Graphic 12" descr="Car with solid fill">
            <a:extLst>
              <a:ext uri="{FF2B5EF4-FFF2-40B4-BE49-F238E27FC236}">
                <a16:creationId xmlns:a16="http://schemas.microsoft.com/office/drawing/2014/main" id="{2111C2E8-5DDA-4E4B-89E4-370DB2DE9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7002" y="3312268"/>
            <a:ext cx="1084633" cy="1084633"/>
          </a:xfrm>
          <a:prstGeom prst="rect">
            <a:avLst/>
          </a:prstGeom>
        </p:spPr>
      </p:pic>
      <p:pic>
        <p:nvPicPr>
          <p:cNvPr id="14" name="Graphic 13" descr="Car with solid fill">
            <a:extLst>
              <a:ext uri="{FF2B5EF4-FFF2-40B4-BE49-F238E27FC236}">
                <a16:creationId xmlns:a16="http://schemas.microsoft.com/office/drawing/2014/main" id="{EDE97400-1DD4-4C2D-94F2-3D9BC61B9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6481" y="3312269"/>
            <a:ext cx="1084633" cy="1084633"/>
          </a:xfrm>
          <a:prstGeom prst="rect">
            <a:avLst/>
          </a:prstGeom>
        </p:spPr>
      </p:pic>
      <p:pic>
        <p:nvPicPr>
          <p:cNvPr id="15" name="Graphic 14" descr="Car with solid fill">
            <a:extLst>
              <a:ext uri="{FF2B5EF4-FFF2-40B4-BE49-F238E27FC236}">
                <a16:creationId xmlns:a16="http://schemas.microsoft.com/office/drawing/2014/main" id="{BBDAA363-E370-4201-9696-47BD23B122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6971" y="2667811"/>
            <a:ext cx="1084633" cy="1084633"/>
          </a:xfrm>
          <a:prstGeom prst="rect">
            <a:avLst/>
          </a:prstGeom>
        </p:spPr>
      </p:pic>
      <p:pic>
        <p:nvPicPr>
          <p:cNvPr id="16" name="Graphic 15" descr="Car with solid fill">
            <a:extLst>
              <a:ext uri="{FF2B5EF4-FFF2-40B4-BE49-F238E27FC236}">
                <a16:creationId xmlns:a16="http://schemas.microsoft.com/office/drawing/2014/main" id="{0FE47F5B-3798-4117-BBDD-141810EE7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9407" y="2667811"/>
            <a:ext cx="1084633" cy="1084633"/>
          </a:xfrm>
          <a:prstGeom prst="rect">
            <a:avLst/>
          </a:prstGeom>
        </p:spPr>
      </p:pic>
      <p:pic>
        <p:nvPicPr>
          <p:cNvPr id="17" name="Graphic 16" descr="Car with solid fill">
            <a:extLst>
              <a:ext uri="{FF2B5EF4-FFF2-40B4-BE49-F238E27FC236}">
                <a16:creationId xmlns:a16="http://schemas.microsoft.com/office/drawing/2014/main" id="{1ADD0853-3583-4C9F-84F8-6A8F2DDD9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7523" y="2667810"/>
            <a:ext cx="1084633" cy="1084633"/>
          </a:xfrm>
          <a:prstGeom prst="rect">
            <a:avLst/>
          </a:prstGeom>
        </p:spPr>
      </p:pic>
      <p:pic>
        <p:nvPicPr>
          <p:cNvPr id="19" name="Graphic 18" descr="Car with solid fill">
            <a:extLst>
              <a:ext uri="{FF2B5EF4-FFF2-40B4-BE49-F238E27FC236}">
                <a16:creationId xmlns:a16="http://schemas.microsoft.com/office/drawing/2014/main" id="{3E5F9C83-60B9-4B5E-9711-093EB2F58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6481" y="2667811"/>
            <a:ext cx="1084633" cy="1084633"/>
          </a:xfrm>
          <a:prstGeom prst="rect">
            <a:avLst/>
          </a:prstGeom>
        </p:spPr>
      </p:pic>
      <p:pic>
        <p:nvPicPr>
          <p:cNvPr id="20" name="Graphic 19" descr="Car with solid fill">
            <a:extLst>
              <a:ext uri="{FF2B5EF4-FFF2-40B4-BE49-F238E27FC236}">
                <a16:creationId xmlns:a16="http://schemas.microsoft.com/office/drawing/2014/main" id="{78AB1997-C084-4358-88C1-21A0C82AC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6481" y="3932406"/>
            <a:ext cx="1084633" cy="1084633"/>
          </a:xfrm>
          <a:prstGeom prst="rect">
            <a:avLst/>
          </a:prstGeom>
        </p:spPr>
      </p:pic>
      <p:pic>
        <p:nvPicPr>
          <p:cNvPr id="21" name="Graphic 20" descr="Car with solid fill">
            <a:extLst>
              <a:ext uri="{FF2B5EF4-FFF2-40B4-BE49-F238E27FC236}">
                <a16:creationId xmlns:a16="http://schemas.microsoft.com/office/drawing/2014/main" id="{297D354D-8F58-4495-B899-00A06EBBE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7002" y="3871608"/>
            <a:ext cx="1084633" cy="1084633"/>
          </a:xfrm>
          <a:prstGeom prst="rect">
            <a:avLst/>
          </a:prstGeom>
        </p:spPr>
      </p:pic>
      <p:pic>
        <p:nvPicPr>
          <p:cNvPr id="22" name="Graphic 21" descr="Car with solid fill">
            <a:extLst>
              <a:ext uri="{FF2B5EF4-FFF2-40B4-BE49-F238E27FC236}">
                <a16:creationId xmlns:a16="http://schemas.microsoft.com/office/drawing/2014/main" id="{AC9B401A-1796-426B-BFA9-08EC6CCE8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9405" y="4516065"/>
            <a:ext cx="1084633" cy="1084633"/>
          </a:xfrm>
          <a:prstGeom prst="rect">
            <a:avLst/>
          </a:prstGeom>
        </p:spPr>
      </p:pic>
      <p:pic>
        <p:nvPicPr>
          <p:cNvPr id="23" name="Graphic 22" descr="Car with solid fill">
            <a:extLst>
              <a:ext uri="{FF2B5EF4-FFF2-40B4-BE49-F238E27FC236}">
                <a16:creationId xmlns:a16="http://schemas.microsoft.com/office/drawing/2014/main" id="{A6C359FF-E87E-4895-B322-6482065A5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7522" y="4516065"/>
            <a:ext cx="1084633" cy="1084633"/>
          </a:xfrm>
          <a:prstGeom prst="rect">
            <a:avLst/>
          </a:prstGeom>
        </p:spPr>
      </p:pic>
      <p:pic>
        <p:nvPicPr>
          <p:cNvPr id="24" name="Graphic 23" descr="Car with solid fill">
            <a:extLst>
              <a:ext uri="{FF2B5EF4-FFF2-40B4-BE49-F238E27FC236}">
                <a16:creationId xmlns:a16="http://schemas.microsoft.com/office/drawing/2014/main" id="{BA374E1B-34EB-442E-B9A6-487E1DD32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799" y="4516065"/>
            <a:ext cx="1084633" cy="1084633"/>
          </a:xfrm>
          <a:prstGeom prst="rect">
            <a:avLst/>
          </a:prstGeom>
        </p:spPr>
      </p:pic>
      <p:pic>
        <p:nvPicPr>
          <p:cNvPr id="25" name="Graphic 24" descr="Car with solid fill">
            <a:extLst>
              <a:ext uri="{FF2B5EF4-FFF2-40B4-BE49-F238E27FC236}">
                <a16:creationId xmlns:a16="http://schemas.microsoft.com/office/drawing/2014/main" id="{00EAE6A1-031A-4B5F-83F6-6E3D9BE4E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6480" y="4516065"/>
            <a:ext cx="1084633" cy="1084633"/>
          </a:xfrm>
          <a:prstGeom prst="rect">
            <a:avLst/>
          </a:prstGeom>
        </p:spPr>
      </p:pic>
      <p:pic>
        <p:nvPicPr>
          <p:cNvPr id="26" name="Graphic 25" descr="Car with solid fill">
            <a:extLst>
              <a:ext uri="{FF2B5EF4-FFF2-40B4-BE49-F238E27FC236}">
                <a16:creationId xmlns:a16="http://schemas.microsoft.com/office/drawing/2014/main" id="{9FA26A32-9263-4208-8EAF-902E4A2AF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6970" y="4516065"/>
            <a:ext cx="1084633" cy="10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683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descr="Car with solid fill">
            <a:extLst>
              <a:ext uri="{FF2B5EF4-FFF2-40B4-BE49-F238E27FC236}">
                <a16:creationId xmlns:a16="http://schemas.microsoft.com/office/drawing/2014/main" id="{9FA26A32-9263-4208-8EAF-902E4A2AF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6970" y="4516065"/>
            <a:ext cx="1084633" cy="1084633"/>
          </a:xfrm>
          <a:prstGeom prst="rect">
            <a:avLst/>
          </a:prstGeom>
        </p:spPr>
      </p:pic>
      <p:pic>
        <p:nvPicPr>
          <p:cNvPr id="18" name="Graphic 17" descr="Car with solid fill">
            <a:extLst>
              <a:ext uri="{FF2B5EF4-FFF2-40B4-BE49-F238E27FC236}">
                <a16:creationId xmlns:a16="http://schemas.microsoft.com/office/drawing/2014/main" id="{EB59CF91-E043-45D8-B495-0503881D5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7002" y="2667811"/>
            <a:ext cx="1084633" cy="10846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120CF2-6A05-4F1B-8514-03F74B37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7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+mj-lt"/>
                <a:cs typeface="+mj-lt"/>
              </a:rPr>
              <a:t>17 in 20 students did not ride in a car with an alcohol intoxicated driver (87%)</a:t>
            </a:r>
          </a:p>
        </p:txBody>
      </p:sp>
      <p:pic>
        <p:nvPicPr>
          <p:cNvPr id="7" name="Graphic 6" descr="Car with solid fill">
            <a:extLst>
              <a:ext uri="{FF2B5EF4-FFF2-40B4-BE49-F238E27FC236}">
                <a16:creationId xmlns:a16="http://schemas.microsoft.com/office/drawing/2014/main" id="{979D659D-374F-4D76-BC9D-F3456ECDE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7524" y="3932407"/>
            <a:ext cx="1084633" cy="1084633"/>
          </a:xfrm>
          <a:prstGeom prst="rect">
            <a:avLst/>
          </a:prstGeom>
        </p:spPr>
      </p:pic>
      <p:pic>
        <p:nvPicPr>
          <p:cNvPr id="8" name="Graphic 7" descr="Car with solid fill">
            <a:extLst>
              <a:ext uri="{FF2B5EF4-FFF2-40B4-BE49-F238E27FC236}">
                <a16:creationId xmlns:a16="http://schemas.microsoft.com/office/drawing/2014/main" id="{6EF84AF9-3F65-468D-96D8-E2855A07A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9406" y="3932406"/>
            <a:ext cx="1084633" cy="1084633"/>
          </a:xfrm>
          <a:prstGeom prst="rect">
            <a:avLst/>
          </a:prstGeom>
        </p:spPr>
      </p:pic>
      <p:pic>
        <p:nvPicPr>
          <p:cNvPr id="9" name="Graphic 8" descr="Car with solid fill">
            <a:extLst>
              <a:ext uri="{FF2B5EF4-FFF2-40B4-BE49-F238E27FC236}">
                <a16:creationId xmlns:a16="http://schemas.microsoft.com/office/drawing/2014/main" id="{44CFA3C1-2DFC-4FF9-8A0A-5CE10CB81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6970" y="3932406"/>
            <a:ext cx="1084633" cy="1084633"/>
          </a:xfrm>
          <a:prstGeom prst="rect">
            <a:avLst/>
          </a:prstGeom>
        </p:spPr>
      </p:pic>
      <p:pic>
        <p:nvPicPr>
          <p:cNvPr id="10" name="Graphic 9" descr="Car with solid fill">
            <a:extLst>
              <a:ext uri="{FF2B5EF4-FFF2-40B4-BE49-F238E27FC236}">
                <a16:creationId xmlns:a16="http://schemas.microsoft.com/office/drawing/2014/main" id="{EBD3A043-62A4-4160-8BC4-5C91A4B782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6970" y="3312268"/>
            <a:ext cx="1084633" cy="1084633"/>
          </a:xfrm>
          <a:prstGeom prst="rect">
            <a:avLst/>
          </a:prstGeom>
        </p:spPr>
      </p:pic>
      <p:pic>
        <p:nvPicPr>
          <p:cNvPr id="11" name="Graphic 10" descr="Car with solid fill">
            <a:extLst>
              <a:ext uri="{FF2B5EF4-FFF2-40B4-BE49-F238E27FC236}">
                <a16:creationId xmlns:a16="http://schemas.microsoft.com/office/drawing/2014/main" id="{96D26ABB-0DE1-48C1-956C-894F08918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9406" y="3312268"/>
            <a:ext cx="1084633" cy="1084633"/>
          </a:xfrm>
          <a:prstGeom prst="rect">
            <a:avLst/>
          </a:prstGeom>
        </p:spPr>
      </p:pic>
      <p:pic>
        <p:nvPicPr>
          <p:cNvPr id="12" name="Graphic 11" descr="Car with solid fill">
            <a:extLst>
              <a:ext uri="{FF2B5EF4-FFF2-40B4-BE49-F238E27FC236}">
                <a16:creationId xmlns:a16="http://schemas.microsoft.com/office/drawing/2014/main" id="{3B81433D-1E04-402F-8499-E8DD71E63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7523" y="3312268"/>
            <a:ext cx="1084633" cy="1084633"/>
          </a:xfrm>
          <a:prstGeom prst="rect">
            <a:avLst/>
          </a:prstGeom>
        </p:spPr>
      </p:pic>
      <p:pic>
        <p:nvPicPr>
          <p:cNvPr id="13" name="Graphic 12" descr="Car with solid fill">
            <a:extLst>
              <a:ext uri="{FF2B5EF4-FFF2-40B4-BE49-F238E27FC236}">
                <a16:creationId xmlns:a16="http://schemas.microsoft.com/office/drawing/2014/main" id="{2111C2E8-5DDA-4E4B-89E4-370DB2DE9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7002" y="3312268"/>
            <a:ext cx="1084633" cy="1084633"/>
          </a:xfrm>
          <a:prstGeom prst="rect">
            <a:avLst/>
          </a:prstGeom>
        </p:spPr>
      </p:pic>
      <p:pic>
        <p:nvPicPr>
          <p:cNvPr id="14" name="Graphic 13" descr="Car with solid fill">
            <a:extLst>
              <a:ext uri="{FF2B5EF4-FFF2-40B4-BE49-F238E27FC236}">
                <a16:creationId xmlns:a16="http://schemas.microsoft.com/office/drawing/2014/main" id="{EDE97400-1DD4-4C2D-94F2-3D9BC61B9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6481" y="3312269"/>
            <a:ext cx="1084633" cy="1084633"/>
          </a:xfrm>
          <a:prstGeom prst="rect">
            <a:avLst/>
          </a:prstGeom>
        </p:spPr>
      </p:pic>
      <p:pic>
        <p:nvPicPr>
          <p:cNvPr id="15" name="Graphic 14" descr="Car with solid fill">
            <a:extLst>
              <a:ext uri="{FF2B5EF4-FFF2-40B4-BE49-F238E27FC236}">
                <a16:creationId xmlns:a16="http://schemas.microsoft.com/office/drawing/2014/main" id="{BBDAA363-E370-4201-9696-47BD23B122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6971" y="2667811"/>
            <a:ext cx="1084633" cy="1084633"/>
          </a:xfrm>
          <a:prstGeom prst="rect">
            <a:avLst/>
          </a:prstGeom>
        </p:spPr>
      </p:pic>
      <p:pic>
        <p:nvPicPr>
          <p:cNvPr id="16" name="Graphic 15" descr="Car with solid fill">
            <a:extLst>
              <a:ext uri="{FF2B5EF4-FFF2-40B4-BE49-F238E27FC236}">
                <a16:creationId xmlns:a16="http://schemas.microsoft.com/office/drawing/2014/main" id="{0FE47F5B-3798-4117-BBDD-141810EE7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9407" y="2667811"/>
            <a:ext cx="1084633" cy="1084633"/>
          </a:xfrm>
          <a:prstGeom prst="rect">
            <a:avLst/>
          </a:prstGeom>
        </p:spPr>
      </p:pic>
      <p:pic>
        <p:nvPicPr>
          <p:cNvPr id="17" name="Graphic 16" descr="Car with solid fill">
            <a:extLst>
              <a:ext uri="{FF2B5EF4-FFF2-40B4-BE49-F238E27FC236}">
                <a16:creationId xmlns:a16="http://schemas.microsoft.com/office/drawing/2014/main" id="{1ADD0853-3583-4C9F-84F8-6A8F2DDD9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7523" y="2667810"/>
            <a:ext cx="1084633" cy="1084633"/>
          </a:xfrm>
          <a:prstGeom prst="rect">
            <a:avLst/>
          </a:prstGeom>
        </p:spPr>
      </p:pic>
      <p:pic>
        <p:nvPicPr>
          <p:cNvPr id="19" name="Graphic 18" descr="Car with solid fill">
            <a:extLst>
              <a:ext uri="{FF2B5EF4-FFF2-40B4-BE49-F238E27FC236}">
                <a16:creationId xmlns:a16="http://schemas.microsoft.com/office/drawing/2014/main" id="{3E5F9C83-60B9-4B5E-9711-093EB2F58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6481" y="2667811"/>
            <a:ext cx="1084633" cy="1084633"/>
          </a:xfrm>
          <a:prstGeom prst="rect">
            <a:avLst/>
          </a:prstGeom>
        </p:spPr>
      </p:pic>
      <p:pic>
        <p:nvPicPr>
          <p:cNvPr id="20" name="Graphic 19" descr="Car with solid fill">
            <a:extLst>
              <a:ext uri="{FF2B5EF4-FFF2-40B4-BE49-F238E27FC236}">
                <a16:creationId xmlns:a16="http://schemas.microsoft.com/office/drawing/2014/main" id="{78AB1997-C084-4358-88C1-21A0C82AC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6481" y="3932406"/>
            <a:ext cx="1084633" cy="1084633"/>
          </a:xfrm>
          <a:prstGeom prst="rect">
            <a:avLst/>
          </a:prstGeom>
        </p:spPr>
      </p:pic>
      <p:pic>
        <p:nvPicPr>
          <p:cNvPr id="21" name="Graphic 20" descr="Car with solid fill">
            <a:extLst>
              <a:ext uri="{FF2B5EF4-FFF2-40B4-BE49-F238E27FC236}">
                <a16:creationId xmlns:a16="http://schemas.microsoft.com/office/drawing/2014/main" id="{297D354D-8F58-4495-B899-00A06EBBE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7002" y="3871608"/>
            <a:ext cx="1084633" cy="1084633"/>
          </a:xfrm>
          <a:prstGeom prst="rect">
            <a:avLst/>
          </a:prstGeom>
        </p:spPr>
      </p:pic>
      <p:pic>
        <p:nvPicPr>
          <p:cNvPr id="22" name="Graphic 21" descr="Car with solid fill">
            <a:extLst>
              <a:ext uri="{FF2B5EF4-FFF2-40B4-BE49-F238E27FC236}">
                <a16:creationId xmlns:a16="http://schemas.microsoft.com/office/drawing/2014/main" id="{AC9B401A-1796-426B-BFA9-08EC6CCE8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9405" y="4516065"/>
            <a:ext cx="1084633" cy="1084633"/>
          </a:xfrm>
          <a:prstGeom prst="rect">
            <a:avLst/>
          </a:prstGeom>
        </p:spPr>
      </p:pic>
      <p:pic>
        <p:nvPicPr>
          <p:cNvPr id="23" name="Graphic 22" descr="Car with solid fill">
            <a:extLst>
              <a:ext uri="{FF2B5EF4-FFF2-40B4-BE49-F238E27FC236}">
                <a16:creationId xmlns:a16="http://schemas.microsoft.com/office/drawing/2014/main" id="{A6C359FF-E87E-4895-B322-6482065A5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7522" y="4516065"/>
            <a:ext cx="1084633" cy="1084633"/>
          </a:xfrm>
          <a:prstGeom prst="rect">
            <a:avLst/>
          </a:prstGeom>
        </p:spPr>
      </p:pic>
      <p:pic>
        <p:nvPicPr>
          <p:cNvPr id="24" name="Graphic 23" descr="Car with solid fill">
            <a:extLst>
              <a:ext uri="{FF2B5EF4-FFF2-40B4-BE49-F238E27FC236}">
                <a16:creationId xmlns:a16="http://schemas.microsoft.com/office/drawing/2014/main" id="{BA374E1B-34EB-442E-B9A6-487E1DD32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799" y="4516065"/>
            <a:ext cx="1084633" cy="1084633"/>
          </a:xfrm>
          <a:prstGeom prst="rect">
            <a:avLst/>
          </a:prstGeom>
        </p:spPr>
      </p:pic>
      <p:pic>
        <p:nvPicPr>
          <p:cNvPr id="25" name="Graphic 24" descr="Car with solid fill">
            <a:extLst>
              <a:ext uri="{FF2B5EF4-FFF2-40B4-BE49-F238E27FC236}">
                <a16:creationId xmlns:a16="http://schemas.microsoft.com/office/drawing/2014/main" id="{00EAE6A1-031A-4B5F-83F6-6E3D9BE4E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6480" y="4516065"/>
            <a:ext cx="1084633" cy="10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018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 descr="Car with solid fill">
            <a:extLst>
              <a:ext uri="{FF2B5EF4-FFF2-40B4-BE49-F238E27FC236}">
                <a16:creationId xmlns:a16="http://schemas.microsoft.com/office/drawing/2014/main" id="{EB59CF91-E043-45D8-B495-0503881D5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7002" y="2667811"/>
            <a:ext cx="1084633" cy="10846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120CF2-6A05-4F1B-8514-03F74B37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7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18 in 20 students did not ride in a car with a driver using marijuana (89%)</a:t>
            </a:r>
            <a:endParaRPr lang="en-US" dirty="0"/>
          </a:p>
        </p:txBody>
      </p:sp>
      <p:pic>
        <p:nvPicPr>
          <p:cNvPr id="7" name="Graphic 6" descr="Car with solid fill">
            <a:extLst>
              <a:ext uri="{FF2B5EF4-FFF2-40B4-BE49-F238E27FC236}">
                <a16:creationId xmlns:a16="http://schemas.microsoft.com/office/drawing/2014/main" id="{979D659D-374F-4D76-BC9D-F3456ECDE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7524" y="3932407"/>
            <a:ext cx="1084633" cy="1084633"/>
          </a:xfrm>
          <a:prstGeom prst="rect">
            <a:avLst/>
          </a:prstGeom>
        </p:spPr>
      </p:pic>
      <p:pic>
        <p:nvPicPr>
          <p:cNvPr id="8" name="Graphic 7" descr="Car with solid fill">
            <a:extLst>
              <a:ext uri="{FF2B5EF4-FFF2-40B4-BE49-F238E27FC236}">
                <a16:creationId xmlns:a16="http://schemas.microsoft.com/office/drawing/2014/main" id="{6EF84AF9-3F65-468D-96D8-E2855A07A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9406" y="3932406"/>
            <a:ext cx="1084633" cy="1084633"/>
          </a:xfrm>
          <a:prstGeom prst="rect">
            <a:avLst/>
          </a:prstGeom>
        </p:spPr>
      </p:pic>
      <p:pic>
        <p:nvPicPr>
          <p:cNvPr id="9" name="Graphic 8" descr="Car with solid fill">
            <a:extLst>
              <a:ext uri="{FF2B5EF4-FFF2-40B4-BE49-F238E27FC236}">
                <a16:creationId xmlns:a16="http://schemas.microsoft.com/office/drawing/2014/main" id="{44CFA3C1-2DFC-4FF9-8A0A-5CE10CB81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6970" y="3932406"/>
            <a:ext cx="1084633" cy="1084633"/>
          </a:xfrm>
          <a:prstGeom prst="rect">
            <a:avLst/>
          </a:prstGeom>
        </p:spPr>
      </p:pic>
      <p:pic>
        <p:nvPicPr>
          <p:cNvPr id="10" name="Graphic 9" descr="Car with solid fill">
            <a:extLst>
              <a:ext uri="{FF2B5EF4-FFF2-40B4-BE49-F238E27FC236}">
                <a16:creationId xmlns:a16="http://schemas.microsoft.com/office/drawing/2014/main" id="{EBD3A043-62A4-4160-8BC4-5C91A4B782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6970" y="3312268"/>
            <a:ext cx="1084633" cy="1084633"/>
          </a:xfrm>
          <a:prstGeom prst="rect">
            <a:avLst/>
          </a:prstGeom>
        </p:spPr>
      </p:pic>
      <p:pic>
        <p:nvPicPr>
          <p:cNvPr id="11" name="Graphic 10" descr="Car with solid fill">
            <a:extLst>
              <a:ext uri="{FF2B5EF4-FFF2-40B4-BE49-F238E27FC236}">
                <a16:creationId xmlns:a16="http://schemas.microsoft.com/office/drawing/2014/main" id="{96D26ABB-0DE1-48C1-956C-894F08918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9406" y="3312268"/>
            <a:ext cx="1084633" cy="1084633"/>
          </a:xfrm>
          <a:prstGeom prst="rect">
            <a:avLst/>
          </a:prstGeom>
        </p:spPr>
      </p:pic>
      <p:pic>
        <p:nvPicPr>
          <p:cNvPr id="12" name="Graphic 11" descr="Car with solid fill">
            <a:extLst>
              <a:ext uri="{FF2B5EF4-FFF2-40B4-BE49-F238E27FC236}">
                <a16:creationId xmlns:a16="http://schemas.microsoft.com/office/drawing/2014/main" id="{3B81433D-1E04-402F-8499-E8DD71E63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7523" y="3312268"/>
            <a:ext cx="1084633" cy="1084633"/>
          </a:xfrm>
          <a:prstGeom prst="rect">
            <a:avLst/>
          </a:prstGeom>
        </p:spPr>
      </p:pic>
      <p:pic>
        <p:nvPicPr>
          <p:cNvPr id="13" name="Graphic 12" descr="Car with solid fill">
            <a:extLst>
              <a:ext uri="{FF2B5EF4-FFF2-40B4-BE49-F238E27FC236}">
                <a16:creationId xmlns:a16="http://schemas.microsoft.com/office/drawing/2014/main" id="{2111C2E8-5DDA-4E4B-89E4-370DB2DE9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7002" y="3312268"/>
            <a:ext cx="1084633" cy="1084633"/>
          </a:xfrm>
          <a:prstGeom prst="rect">
            <a:avLst/>
          </a:prstGeom>
        </p:spPr>
      </p:pic>
      <p:pic>
        <p:nvPicPr>
          <p:cNvPr id="14" name="Graphic 13" descr="Car with solid fill">
            <a:extLst>
              <a:ext uri="{FF2B5EF4-FFF2-40B4-BE49-F238E27FC236}">
                <a16:creationId xmlns:a16="http://schemas.microsoft.com/office/drawing/2014/main" id="{EDE97400-1DD4-4C2D-94F2-3D9BC61B9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6481" y="3312269"/>
            <a:ext cx="1084633" cy="1084633"/>
          </a:xfrm>
          <a:prstGeom prst="rect">
            <a:avLst/>
          </a:prstGeom>
        </p:spPr>
      </p:pic>
      <p:pic>
        <p:nvPicPr>
          <p:cNvPr id="15" name="Graphic 14" descr="Car with solid fill">
            <a:extLst>
              <a:ext uri="{FF2B5EF4-FFF2-40B4-BE49-F238E27FC236}">
                <a16:creationId xmlns:a16="http://schemas.microsoft.com/office/drawing/2014/main" id="{BBDAA363-E370-4201-9696-47BD23B122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6971" y="2667811"/>
            <a:ext cx="1084633" cy="1084633"/>
          </a:xfrm>
          <a:prstGeom prst="rect">
            <a:avLst/>
          </a:prstGeom>
        </p:spPr>
      </p:pic>
      <p:pic>
        <p:nvPicPr>
          <p:cNvPr id="16" name="Graphic 15" descr="Car with solid fill">
            <a:extLst>
              <a:ext uri="{FF2B5EF4-FFF2-40B4-BE49-F238E27FC236}">
                <a16:creationId xmlns:a16="http://schemas.microsoft.com/office/drawing/2014/main" id="{0FE47F5B-3798-4117-BBDD-141810EE7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9407" y="2667811"/>
            <a:ext cx="1084633" cy="1084633"/>
          </a:xfrm>
          <a:prstGeom prst="rect">
            <a:avLst/>
          </a:prstGeom>
        </p:spPr>
      </p:pic>
      <p:pic>
        <p:nvPicPr>
          <p:cNvPr id="17" name="Graphic 16" descr="Car with solid fill">
            <a:extLst>
              <a:ext uri="{FF2B5EF4-FFF2-40B4-BE49-F238E27FC236}">
                <a16:creationId xmlns:a16="http://schemas.microsoft.com/office/drawing/2014/main" id="{1ADD0853-3583-4C9F-84F8-6A8F2DDD9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7523" y="2667810"/>
            <a:ext cx="1084633" cy="1084633"/>
          </a:xfrm>
          <a:prstGeom prst="rect">
            <a:avLst/>
          </a:prstGeom>
        </p:spPr>
      </p:pic>
      <p:pic>
        <p:nvPicPr>
          <p:cNvPr id="19" name="Graphic 18" descr="Car with solid fill">
            <a:extLst>
              <a:ext uri="{FF2B5EF4-FFF2-40B4-BE49-F238E27FC236}">
                <a16:creationId xmlns:a16="http://schemas.microsoft.com/office/drawing/2014/main" id="{3E5F9C83-60B9-4B5E-9711-093EB2F58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6481" y="2667811"/>
            <a:ext cx="1084633" cy="1084633"/>
          </a:xfrm>
          <a:prstGeom prst="rect">
            <a:avLst/>
          </a:prstGeom>
        </p:spPr>
      </p:pic>
      <p:pic>
        <p:nvPicPr>
          <p:cNvPr id="20" name="Graphic 19" descr="Car with solid fill">
            <a:extLst>
              <a:ext uri="{FF2B5EF4-FFF2-40B4-BE49-F238E27FC236}">
                <a16:creationId xmlns:a16="http://schemas.microsoft.com/office/drawing/2014/main" id="{78AB1997-C084-4358-88C1-21A0C82AC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6481" y="3932406"/>
            <a:ext cx="1084633" cy="1084633"/>
          </a:xfrm>
          <a:prstGeom prst="rect">
            <a:avLst/>
          </a:prstGeom>
        </p:spPr>
      </p:pic>
      <p:pic>
        <p:nvPicPr>
          <p:cNvPr id="21" name="Graphic 20" descr="Car with solid fill">
            <a:extLst>
              <a:ext uri="{FF2B5EF4-FFF2-40B4-BE49-F238E27FC236}">
                <a16:creationId xmlns:a16="http://schemas.microsoft.com/office/drawing/2014/main" id="{297D354D-8F58-4495-B899-00A06EBBE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7002" y="3871608"/>
            <a:ext cx="1084633" cy="1084633"/>
          </a:xfrm>
          <a:prstGeom prst="rect">
            <a:avLst/>
          </a:prstGeom>
        </p:spPr>
      </p:pic>
      <p:pic>
        <p:nvPicPr>
          <p:cNvPr id="22" name="Graphic 21" descr="Car with solid fill">
            <a:extLst>
              <a:ext uri="{FF2B5EF4-FFF2-40B4-BE49-F238E27FC236}">
                <a16:creationId xmlns:a16="http://schemas.microsoft.com/office/drawing/2014/main" id="{AC9B401A-1796-426B-BFA9-08EC6CCE8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9405" y="4516065"/>
            <a:ext cx="1084633" cy="1084633"/>
          </a:xfrm>
          <a:prstGeom prst="rect">
            <a:avLst/>
          </a:prstGeom>
        </p:spPr>
      </p:pic>
      <p:pic>
        <p:nvPicPr>
          <p:cNvPr id="23" name="Graphic 22" descr="Car with solid fill">
            <a:extLst>
              <a:ext uri="{FF2B5EF4-FFF2-40B4-BE49-F238E27FC236}">
                <a16:creationId xmlns:a16="http://schemas.microsoft.com/office/drawing/2014/main" id="{A6C359FF-E87E-4895-B322-6482065A5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7522" y="4516065"/>
            <a:ext cx="1084633" cy="1084633"/>
          </a:xfrm>
          <a:prstGeom prst="rect">
            <a:avLst/>
          </a:prstGeom>
        </p:spPr>
      </p:pic>
      <p:pic>
        <p:nvPicPr>
          <p:cNvPr id="24" name="Graphic 23" descr="Car with solid fill">
            <a:extLst>
              <a:ext uri="{FF2B5EF4-FFF2-40B4-BE49-F238E27FC236}">
                <a16:creationId xmlns:a16="http://schemas.microsoft.com/office/drawing/2014/main" id="{BA374E1B-34EB-442E-B9A6-487E1DD32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799" y="4516065"/>
            <a:ext cx="1084633" cy="1084633"/>
          </a:xfrm>
          <a:prstGeom prst="rect">
            <a:avLst/>
          </a:prstGeom>
        </p:spPr>
      </p:pic>
      <p:pic>
        <p:nvPicPr>
          <p:cNvPr id="25" name="Graphic 24" descr="Car with solid fill">
            <a:extLst>
              <a:ext uri="{FF2B5EF4-FFF2-40B4-BE49-F238E27FC236}">
                <a16:creationId xmlns:a16="http://schemas.microsoft.com/office/drawing/2014/main" id="{00EAE6A1-031A-4B5F-83F6-6E3D9BE4E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6480" y="4516065"/>
            <a:ext cx="1084633" cy="1084633"/>
          </a:xfrm>
          <a:prstGeom prst="rect">
            <a:avLst/>
          </a:prstGeom>
        </p:spPr>
      </p:pic>
      <p:pic>
        <p:nvPicPr>
          <p:cNvPr id="26" name="Graphic 25" descr="Car with solid fill">
            <a:extLst>
              <a:ext uri="{FF2B5EF4-FFF2-40B4-BE49-F238E27FC236}">
                <a16:creationId xmlns:a16="http://schemas.microsoft.com/office/drawing/2014/main" id="{9FA26A32-9263-4208-8EAF-902E4A2AF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6970" y="4516065"/>
            <a:ext cx="1084633" cy="10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089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 descr="Car with solid fill">
            <a:extLst>
              <a:ext uri="{FF2B5EF4-FFF2-40B4-BE49-F238E27FC236}">
                <a16:creationId xmlns:a16="http://schemas.microsoft.com/office/drawing/2014/main" id="{EB59CF91-E043-45D8-B495-0503881D5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7002" y="2667811"/>
            <a:ext cx="1084633" cy="10846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120CF2-6A05-4F1B-8514-03F74B37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7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/>
              </a:rPr>
              <a:t>16 out of 20 students did not use their phone and drive (83%)</a:t>
            </a:r>
            <a:endParaRPr lang="en-US" dirty="0">
              <a:ea typeface="+mj-lt"/>
              <a:cs typeface="+mj-lt"/>
            </a:endParaRPr>
          </a:p>
        </p:txBody>
      </p:sp>
      <p:pic>
        <p:nvPicPr>
          <p:cNvPr id="7" name="Graphic 6" descr="Car with solid fill">
            <a:extLst>
              <a:ext uri="{FF2B5EF4-FFF2-40B4-BE49-F238E27FC236}">
                <a16:creationId xmlns:a16="http://schemas.microsoft.com/office/drawing/2014/main" id="{979D659D-374F-4D76-BC9D-F3456ECDE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7524" y="3932407"/>
            <a:ext cx="1084633" cy="1084633"/>
          </a:xfrm>
          <a:prstGeom prst="rect">
            <a:avLst/>
          </a:prstGeom>
        </p:spPr>
      </p:pic>
      <p:pic>
        <p:nvPicPr>
          <p:cNvPr id="8" name="Graphic 7" descr="Car with solid fill">
            <a:extLst>
              <a:ext uri="{FF2B5EF4-FFF2-40B4-BE49-F238E27FC236}">
                <a16:creationId xmlns:a16="http://schemas.microsoft.com/office/drawing/2014/main" id="{6EF84AF9-3F65-468D-96D8-E2855A07A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9406" y="3932406"/>
            <a:ext cx="1084633" cy="1084633"/>
          </a:xfrm>
          <a:prstGeom prst="rect">
            <a:avLst/>
          </a:prstGeom>
        </p:spPr>
      </p:pic>
      <p:pic>
        <p:nvPicPr>
          <p:cNvPr id="9" name="Graphic 8" descr="Car with solid fill">
            <a:extLst>
              <a:ext uri="{FF2B5EF4-FFF2-40B4-BE49-F238E27FC236}">
                <a16:creationId xmlns:a16="http://schemas.microsoft.com/office/drawing/2014/main" id="{44CFA3C1-2DFC-4FF9-8A0A-5CE10CB81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6970" y="3932406"/>
            <a:ext cx="1084633" cy="1084633"/>
          </a:xfrm>
          <a:prstGeom prst="rect">
            <a:avLst/>
          </a:prstGeom>
        </p:spPr>
      </p:pic>
      <p:pic>
        <p:nvPicPr>
          <p:cNvPr id="10" name="Graphic 9" descr="Car with solid fill">
            <a:extLst>
              <a:ext uri="{FF2B5EF4-FFF2-40B4-BE49-F238E27FC236}">
                <a16:creationId xmlns:a16="http://schemas.microsoft.com/office/drawing/2014/main" id="{EBD3A043-62A4-4160-8BC4-5C91A4B782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6970" y="3312268"/>
            <a:ext cx="1084633" cy="1084633"/>
          </a:xfrm>
          <a:prstGeom prst="rect">
            <a:avLst/>
          </a:prstGeom>
        </p:spPr>
      </p:pic>
      <p:pic>
        <p:nvPicPr>
          <p:cNvPr id="11" name="Graphic 10" descr="Car with solid fill">
            <a:extLst>
              <a:ext uri="{FF2B5EF4-FFF2-40B4-BE49-F238E27FC236}">
                <a16:creationId xmlns:a16="http://schemas.microsoft.com/office/drawing/2014/main" id="{96D26ABB-0DE1-48C1-956C-894F08918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9406" y="3312268"/>
            <a:ext cx="1084633" cy="1084633"/>
          </a:xfrm>
          <a:prstGeom prst="rect">
            <a:avLst/>
          </a:prstGeom>
        </p:spPr>
      </p:pic>
      <p:pic>
        <p:nvPicPr>
          <p:cNvPr id="12" name="Graphic 11" descr="Car with solid fill">
            <a:extLst>
              <a:ext uri="{FF2B5EF4-FFF2-40B4-BE49-F238E27FC236}">
                <a16:creationId xmlns:a16="http://schemas.microsoft.com/office/drawing/2014/main" id="{3B81433D-1E04-402F-8499-E8DD71E63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7523" y="3312268"/>
            <a:ext cx="1084633" cy="1084633"/>
          </a:xfrm>
          <a:prstGeom prst="rect">
            <a:avLst/>
          </a:prstGeom>
        </p:spPr>
      </p:pic>
      <p:pic>
        <p:nvPicPr>
          <p:cNvPr id="13" name="Graphic 12" descr="Car with solid fill">
            <a:extLst>
              <a:ext uri="{FF2B5EF4-FFF2-40B4-BE49-F238E27FC236}">
                <a16:creationId xmlns:a16="http://schemas.microsoft.com/office/drawing/2014/main" id="{2111C2E8-5DDA-4E4B-89E4-370DB2DE9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7002" y="3312268"/>
            <a:ext cx="1084633" cy="1084633"/>
          </a:xfrm>
          <a:prstGeom prst="rect">
            <a:avLst/>
          </a:prstGeom>
        </p:spPr>
      </p:pic>
      <p:pic>
        <p:nvPicPr>
          <p:cNvPr id="14" name="Graphic 13" descr="Car with solid fill">
            <a:extLst>
              <a:ext uri="{FF2B5EF4-FFF2-40B4-BE49-F238E27FC236}">
                <a16:creationId xmlns:a16="http://schemas.microsoft.com/office/drawing/2014/main" id="{EDE97400-1DD4-4C2D-94F2-3D9BC61B9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6481" y="3312269"/>
            <a:ext cx="1084633" cy="1084633"/>
          </a:xfrm>
          <a:prstGeom prst="rect">
            <a:avLst/>
          </a:prstGeom>
        </p:spPr>
      </p:pic>
      <p:pic>
        <p:nvPicPr>
          <p:cNvPr id="15" name="Graphic 14" descr="Car with solid fill">
            <a:extLst>
              <a:ext uri="{FF2B5EF4-FFF2-40B4-BE49-F238E27FC236}">
                <a16:creationId xmlns:a16="http://schemas.microsoft.com/office/drawing/2014/main" id="{BBDAA363-E370-4201-9696-47BD23B122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6971" y="2667811"/>
            <a:ext cx="1084633" cy="1084633"/>
          </a:xfrm>
          <a:prstGeom prst="rect">
            <a:avLst/>
          </a:prstGeom>
        </p:spPr>
      </p:pic>
      <p:pic>
        <p:nvPicPr>
          <p:cNvPr id="16" name="Graphic 15" descr="Car with solid fill">
            <a:extLst>
              <a:ext uri="{FF2B5EF4-FFF2-40B4-BE49-F238E27FC236}">
                <a16:creationId xmlns:a16="http://schemas.microsoft.com/office/drawing/2014/main" id="{0FE47F5B-3798-4117-BBDD-141810EE7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9407" y="2667811"/>
            <a:ext cx="1084633" cy="1084633"/>
          </a:xfrm>
          <a:prstGeom prst="rect">
            <a:avLst/>
          </a:prstGeom>
        </p:spPr>
      </p:pic>
      <p:pic>
        <p:nvPicPr>
          <p:cNvPr id="17" name="Graphic 16" descr="Car with solid fill">
            <a:extLst>
              <a:ext uri="{FF2B5EF4-FFF2-40B4-BE49-F238E27FC236}">
                <a16:creationId xmlns:a16="http://schemas.microsoft.com/office/drawing/2014/main" id="{1ADD0853-3583-4C9F-84F8-6A8F2DDD9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7523" y="2667810"/>
            <a:ext cx="1084633" cy="1084633"/>
          </a:xfrm>
          <a:prstGeom prst="rect">
            <a:avLst/>
          </a:prstGeom>
        </p:spPr>
      </p:pic>
      <p:pic>
        <p:nvPicPr>
          <p:cNvPr id="19" name="Graphic 18" descr="Car with solid fill">
            <a:extLst>
              <a:ext uri="{FF2B5EF4-FFF2-40B4-BE49-F238E27FC236}">
                <a16:creationId xmlns:a16="http://schemas.microsoft.com/office/drawing/2014/main" id="{3E5F9C83-60B9-4B5E-9711-093EB2F58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6481" y="2667811"/>
            <a:ext cx="1084633" cy="1084633"/>
          </a:xfrm>
          <a:prstGeom prst="rect">
            <a:avLst/>
          </a:prstGeom>
        </p:spPr>
      </p:pic>
      <p:pic>
        <p:nvPicPr>
          <p:cNvPr id="20" name="Graphic 19" descr="Car with solid fill">
            <a:extLst>
              <a:ext uri="{FF2B5EF4-FFF2-40B4-BE49-F238E27FC236}">
                <a16:creationId xmlns:a16="http://schemas.microsoft.com/office/drawing/2014/main" id="{78AB1997-C084-4358-88C1-21A0C82AC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6481" y="3932406"/>
            <a:ext cx="1084633" cy="1084633"/>
          </a:xfrm>
          <a:prstGeom prst="rect">
            <a:avLst/>
          </a:prstGeom>
        </p:spPr>
      </p:pic>
      <p:pic>
        <p:nvPicPr>
          <p:cNvPr id="21" name="Graphic 20" descr="Car with solid fill">
            <a:extLst>
              <a:ext uri="{FF2B5EF4-FFF2-40B4-BE49-F238E27FC236}">
                <a16:creationId xmlns:a16="http://schemas.microsoft.com/office/drawing/2014/main" id="{297D354D-8F58-4495-B899-00A06EBBE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7002" y="3871608"/>
            <a:ext cx="1084633" cy="1084633"/>
          </a:xfrm>
          <a:prstGeom prst="rect">
            <a:avLst/>
          </a:prstGeom>
        </p:spPr>
      </p:pic>
      <p:pic>
        <p:nvPicPr>
          <p:cNvPr id="22" name="Graphic 21" descr="Car with solid fill">
            <a:extLst>
              <a:ext uri="{FF2B5EF4-FFF2-40B4-BE49-F238E27FC236}">
                <a16:creationId xmlns:a16="http://schemas.microsoft.com/office/drawing/2014/main" id="{AC9B401A-1796-426B-BFA9-08EC6CCE8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9405" y="4516065"/>
            <a:ext cx="1084633" cy="1084633"/>
          </a:xfrm>
          <a:prstGeom prst="rect">
            <a:avLst/>
          </a:prstGeom>
        </p:spPr>
      </p:pic>
      <p:pic>
        <p:nvPicPr>
          <p:cNvPr id="23" name="Graphic 22" descr="Car with solid fill">
            <a:extLst>
              <a:ext uri="{FF2B5EF4-FFF2-40B4-BE49-F238E27FC236}">
                <a16:creationId xmlns:a16="http://schemas.microsoft.com/office/drawing/2014/main" id="{A6C359FF-E87E-4895-B322-6482065A5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17522" y="4516065"/>
            <a:ext cx="1084633" cy="1084633"/>
          </a:xfrm>
          <a:prstGeom prst="rect">
            <a:avLst/>
          </a:prstGeom>
        </p:spPr>
      </p:pic>
      <p:pic>
        <p:nvPicPr>
          <p:cNvPr id="24" name="Graphic 23" descr="Car with solid fill">
            <a:extLst>
              <a:ext uri="{FF2B5EF4-FFF2-40B4-BE49-F238E27FC236}">
                <a16:creationId xmlns:a16="http://schemas.microsoft.com/office/drawing/2014/main" id="{BA374E1B-34EB-442E-B9A6-487E1DD32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799" y="4516065"/>
            <a:ext cx="1084633" cy="1084633"/>
          </a:xfrm>
          <a:prstGeom prst="rect">
            <a:avLst/>
          </a:prstGeom>
        </p:spPr>
      </p:pic>
      <p:pic>
        <p:nvPicPr>
          <p:cNvPr id="25" name="Graphic 24" descr="Car with solid fill">
            <a:extLst>
              <a:ext uri="{FF2B5EF4-FFF2-40B4-BE49-F238E27FC236}">
                <a16:creationId xmlns:a16="http://schemas.microsoft.com/office/drawing/2014/main" id="{00EAE6A1-031A-4B5F-83F6-6E3D9BE4E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6480" y="4516065"/>
            <a:ext cx="1084633" cy="1084633"/>
          </a:xfrm>
          <a:prstGeom prst="rect">
            <a:avLst/>
          </a:prstGeom>
        </p:spPr>
      </p:pic>
      <p:pic>
        <p:nvPicPr>
          <p:cNvPr id="26" name="Graphic 25" descr="Car with solid fill">
            <a:extLst>
              <a:ext uri="{FF2B5EF4-FFF2-40B4-BE49-F238E27FC236}">
                <a16:creationId xmlns:a16="http://schemas.microsoft.com/office/drawing/2014/main" id="{9FA26A32-9263-4208-8EAF-902E4A2AF9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6970" y="4516065"/>
            <a:ext cx="1084633" cy="10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327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27975239"/>
              </p:ext>
            </p:extLst>
          </p:nvPr>
        </p:nvGraphicFramePr>
        <p:xfrm>
          <a:off x="304800" y="274638"/>
          <a:ext cx="8610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0100" y="1600200"/>
            <a:ext cx="7620000" cy="475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426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BF36B-1B8C-4CFC-B06E-E7ED64375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60" y="579076"/>
            <a:ext cx="8377479" cy="5076596"/>
          </a:xfrm>
        </p:spPr>
        <p:txBody>
          <a:bodyPr>
            <a:normAutofit fontScale="90000"/>
          </a:bodyPr>
          <a:lstStyle/>
          <a:p>
            <a:pPr algn="ctr">
              <a:spcBef>
                <a:spcPts val="750"/>
              </a:spcBef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cs typeface="Calibri Light"/>
              </a:rPr>
              <a:t>Support Makes a Difference</a:t>
            </a:r>
            <a:br>
              <a:rPr lang="en-US" b="1" dirty="0">
                <a:cs typeface="Calibri Light"/>
              </a:rPr>
            </a:br>
            <a:br>
              <a:rPr lang="en-US" dirty="0">
                <a:cs typeface="+mj-lt"/>
              </a:rPr>
            </a:br>
            <a:r>
              <a:rPr lang="en-US" dirty="0">
                <a:ea typeface="+mj-lt"/>
                <a:cs typeface="+mj-lt"/>
              </a:rPr>
              <a:t>Increasing support across all domains was associated with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a typeface="+mj-lt"/>
                <a:cs typeface="+mj-lt"/>
              </a:rPr>
              <a:t> </a:t>
            </a:r>
            <a:r>
              <a:rPr lang="en-US" b="1" u="sng">
                <a:solidFill>
                  <a:schemeClr val="accent6">
                    <a:lumMod val="50000"/>
                  </a:schemeClr>
                </a:solidFill>
                <a:ea typeface="+mj-lt"/>
                <a:cs typeface="+mj-lt"/>
              </a:rPr>
              <a:t>LOWER</a:t>
            </a:r>
            <a:br>
              <a:rPr lang="en-US" dirty="0">
                <a:ea typeface="+mj-lt"/>
                <a:cs typeface="+mj-lt"/>
              </a:rPr>
            </a:br>
            <a:br>
              <a:rPr lang="en-US" dirty="0">
                <a:ea typeface="+mj-lt"/>
                <a:cs typeface="+mj-lt"/>
              </a:rPr>
            </a:br>
            <a:r>
              <a:rPr lang="en-US">
                <a:ea typeface="+mj-lt"/>
                <a:cs typeface="+mj-lt"/>
              </a:rPr>
              <a:t>(1) odds of depression and anxiety</a:t>
            </a:r>
            <a:br>
              <a:rPr lang="en-US" dirty="0">
                <a:ea typeface="+mj-lt"/>
                <a:cs typeface="+mj-lt"/>
              </a:rPr>
            </a:br>
            <a:br>
              <a:rPr lang="en-US" dirty="0">
                <a:ea typeface="+mj-lt"/>
                <a:cs typeface="+mj-lt"/>
              </a:rPr>
            </a:br>
            <a:r>
              <a:rPr lang="en-US" dirty="0">
                <a:ea typeface="+mj-lt"/>
                <a:cs typeface="+mj-lt"/>
              </a:rPr>
              <a:t>(2) odds of reporting suicidal ideation and self-harm</a:t>
            </a:r>
            <a:br>
              <a:rPr lang="en-US" dirty="0">
                <a:ea typeface="+mj-lt"/>
                <a:cs typeface="+mj-lt"/>
              </a:rPr>
            </a:br>
            <a:br>
              <a:rPr lang="en-US" dirty="0">
                <a:ea typeface="+mj-lt"/>
                <a:cs typeface="+mj-lt"/>
              </a:rPr>
            </a:br>
            <a:r>
              <a:rPr lang="en-US" dirty="0">
                <a:ea typeface="+mj-lt"/>
                <a:cs typeface="+mj-lt"/>
              </a:rPr>
              <a:t>(3) substance use in the 30 days prior to the survey!</a:t>
            </a:r>
          </a:p>
          <a:p>
            <a:pPr algn="ctr"/>
            <a:br>
              <a:rPr lang="en-US" dirty="0">
                <a:cs typeface="Calibri Light"/>
              </a:rPr>
            </a:br>
            <a:br>
              <a:rPr lang="en-US" dirty="0">
                <a:cs typeface="+mj-lt"/>
              </a:rPr>
            </a:br>
            <a:r>
              <a:rPr lang="en-US" dirty="0">
                <a:ea typeface="+mj-lt"/>
                <a:cs typeface="+mj-lt"/>
              </a:rPr>
              <a:t> </a:t>
            </a:r>
            <a:endParaRPr lang="en-US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15992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18EE0-FC7C-4780-9F59-29DF4B1F4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62" y="104839"/>
            <a:ext cx="7886700" cy="1325563"/>
          </a:xfrm>
        </p:spPr>
        <p:txBody>
          <a:bodyPr/>
          <a:lstStyle/>
          <a:p>
            <a:r>
              <a:rPr lang="en-US"/>
              <a:t>General Emotions During COVID-19</a:t>
            </a:r>
            <a:endParaRPr lang="en-US">
              <a:cs typeface="Calibri Light"/>
            </a:endParaRPr>
          </a:p>
        </p:txBody>
      </p:sp>
      <p:pic>
        <p:nvPicPr>
          <p:cNvPr id="3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EE9823BE-6340-4CA6-AF13-3581261D6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57" y="1337414"/>
            <a:ext cx="8842971" cy="532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393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5C9A4-492F-4D02-A3CF-83E1C51F2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16" y="6313"/>
            <a:ext cx="8951057" cy="1325563"/>
          </a:xfrm>
        </p:spPr>
        <p:txBody>
          <a:bodyPr/>
          <a:lstStyle/>
          <a:p>
            <a:pPr algn="ctr"/>
            <a:r>
              <a:rPr lang="en-US" dirty="0">
                <a:cs typeface="Calibri Light"/>
              </a:rPr>
              <a:t>How </a:t>
            </a:r>
            <a:r>
              <a:rPr lang="en-US">
                <a:cs typeface="Calibri Light"/>
              </a:rPr>
              <a:t>supported do </a:t>
            </a:r>
            <a:r>
              <a:rPr lang="en-US" dirty="0">
                <a:cs typeface="Calibri Light"/>
              </a:rPr>
              <a:t>students feel by school staff?</a:t>
            </a: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AA3FABA4-D678-4841-B8F0-FCDB4D2AE5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5845161"/>
              </p:ext>
            </p:extLst>
          </p:nvPr>
        </p:nvGraphicFramePr>
        <p:xfrm>
          <a:off x="286310" y="1178600"/>
          <a:ext cx="6003545" cy="5472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95" name="Right Brace 1394">
            <a:extLst>
              <a:ext uri="{FF2B5EF4-FFF2-40B4-BE49-F238E27FC236}">
                <a16:creationId xmlns:a16="http://schemas.microsoft.com/office/drawing/2014/main" id="{3B79C44B-C064-45D3-9D1E-8F1028108405}"/>
              </a:ext>
            </a:extLst>
          </p:cNvPr>
          <p:cNvSpPr/>
          <p:nvPr/>
        </p:nvSpPr>
        <p:spPr>
          <a:xfrm>
            <a:off x="6289495" y="1086171"/>
            <a:ext cx="800745" cy="556647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Rectangle: Rounded Corners 1396">
            <a:extLst>
              <a:ext uri="{FF2B5EF4-FFF2-40B4-BE49-F238E27FC236}">
                <a16:creationId xmlns:a16="http://schemas.microsoft.com/office/drawing/2014/main" id="{F80F8235-50B5-4E58-B358-F454CE7CAF93}"/>
              </a:ext>
            </a:extLst>
          </p:cNvPr>
          <p:cNvSpPr/>
          <p:nvPr/>
        </p:nvSpPr>
        <p:spPr>
          <a:xfrm>
            <a:off x="7538955" y="1785210"/>
            <a:ext cx="1459424" cy="13819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/>
              </a:rPr>
              <a:t>44% Agree with ALL of these!</a:t>
            </a:r>
            <a:endParaRPr lang="en-US" dirty="0"/>
          </a:p>
        </p:txBody>
      </p:sp>
      <p:sp>
        <p:nvSpPr>
          <p:cNvPr id="1399" name="Rectangle: Rounded Corners 1398">
            <a:extLst>
              <a:ext uri="{FF2B5EF4-FFF2-40B4-BE49-F238E27FC236}">
                <a16:creationId xmlns:a16="http://schemas.microsoft.com/office/drawing/2014/main" id="{6977C304-9CB6-4FFE-92FB-90DDC4C14439}"/>
              </a:ext>
            </a:extLst>
          </p:cNvPr>
          <p:cNvSpPr/>
          <p:nvPr/>
        </p:nvSpPr>
        <p:spPr>
          <a:xfrm>
            <a:off x="7538954" y="4200362"/>
            <a:ext cx="1459424" cy="1381932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/>
              </a:rPr>
              <a:t>7% Agree with NONE of these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71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9D32490-85F2-294A-96F5-9EC2B09B31B6}"/>
              </a:ext>
            </a:extLst>
          </p:cNvPr>
          <p:cNvSpPr/>
          <p:nvPr/>
        </p:nvSpPr>
        <p:spPr>
          <a:xfrm>
            <a:off x="0" y="-28021"/>
            <a:ext cx="9144000" cy="4142821"/>
          </a:xfrm>
          <a:prstGeom prst="rect">
            <a:avLst/>
          </a:prstGeom>
          <a:gradFill flip="none" rotWithShape="1">
            <a:gsLst>
              <a:gs pos="100000">
                <a:srgbClr val="5BCBF5">
                  <a:alpha val="59000"/>
                  <a:lumMod val="65000"/>
                </a:srgbClr>
              </a:gs>
              <a:gs pos="0">
                <a:srgbClr val="005496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 panose="020B0306030504020204" pitchFamily="34" charset="0"/>
              <a:ea typeface="+mn-ea"/>
              <a:cs typeface="+mn-cs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9B61614-AA5A-A543-910A-D82E825CA28B}"/>
              </a:ext>
            </a:extLst>
          </p:cNvPr>
          <p:cNvSpPr>
            <a:spLocks/>
          </p:cNvSpPr>
          <p:nvPr/>
        </p:nvSpPr>
        <p:spPr bwMode="auto">
          <a:xfrm flipV="1">
            <a:off x="5638800" y="4129994"/>
            <a:ext cx="2348941" cy="1132777"/>
          </a:xfrm>
          <a:custGeom>
            <a:avLst/>
            <a:gdLst>
              <a:gd name="T0" fmla="*/ 1727 w 1831"/>
              <a:gd name="T1" fmla="*/ 471 h 883"/>
              <a:gd name="T2" fmla="*/ 1691 w 1831"/>
              <a:gd name="T3" fmla="*/ 289 h 883"/>
              <a:gd name="T4" fmla="*/ 1387 w 1831"/>
              <a:gd name="T5" fmla="*/ 0 h 883"/>
              <a:gd name="T6" fmla="*/ 1306 w 1831"/>
              <a:gd name="T7" fmla="*/ 0 h 883"/>
              <a:gd name="T8" fmla="*/ 1178 w 1831"/>
              <a:gd name="T9" fmla="*/ 118 h 883"/>
              <a:gd name="T10" fmla="*/ 1038 w 1831"/>
              <a:gd name="T11" fmla="*/ 144 h 883"/>
              <a:gd name="T12" fmla="*/ 954 w 1831"/>
              <a:gd name="T13" fmla="*/ 219 h 883"/>
              <a:gd name="T14" fmla="*/ 803 w 1831"/>
              <a:gd name="T15" fmla="*/ 267 h 883"/>
              <a:gd name="T16" fmla="*/ 723 w 1831"/>
              <a:gd name="T17" fmla="*/ 379 h 883"/>
              <a:gd name="T18" fmla="*/ 521 w 1831"/>
              <a:gd name="T19" fmla="*/ 475 h 883"/>
              <a:gd name="T20" fmla="*/ 429 w 1831"/>
              <a:gd name="T21" fmla="*/ 664 h 883"/>
              <a:gd name="T22" fmla="*/ 344 w 1831"/>
              <a:gd name="T23" fmla="*/ 700 h 883"/>
              <a:gd name="T24" fmla="*/ 194 w 1831"/>
              <a:gd name="T25" fmla="*/ 744 h 883"/>
              <a:gd name="T26" fmla="*/ 156 w 1831"/>
              <a:gd name="T27" fmla="*/ 744 h 883"/>
              <a:gd name="T28" fmla="*/ 76 w 1831"/>
              <a:gd name="T29" fmla="*/ 841 h 883"/>
              <a:gd name="T30" fmla="*/ 0 w 1831"/>
              <a:gd name="T31" fmla="*/ 883 h 883"/>
              <a:gd name="T32" fmla="*/ 1831 w 1831"/>
              <a:gd name="T33" fmla="*/ 883 h 883"/>
              <a:gd name="T34" fmla="*/ 1823 w 1831"/>
              <a:gd name="T35" fmla="*/ 877 h 883"/>
              <a:gd name="T36" fmla="*/ 1727 w 1831"/>
              <a:gd name="T37" fmla="*/ 471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31" h="883">
                <a:moveTo>
                  <a:pt x="1727" y="471"/>
                </a:moveTo>
                <a:lnTo>
                  <a:pt x="1691" y="289"/>
                </a:lnTo>
                <a:lnTo>
                  <a:pt x="1387" y="0"/>
                </a:lnTo>
                <a:lnTo>
                  <a:pt x="1306" y="0"/>
                </a:lnTo>
                <a:lnTo>
                  <a:pt x="1178" y="118"/>
                </a:lnTo>
                <a:lnTo>
                  <a:pt x="1038" y="144"/>
                </a:lnTo>
                <a:lnTo>
                  <a:pt x="954" y="219"/>
                </a:lnTo>
                <a:lnTo>
                  <a:pt x="803" y="267"/>
                </a:lnTo>
                <a:lnTo>
                  <a:pt x="723" y="379"/>
                </a:lnTo>
                <a:lnTo>
                  <a:pt x="521" y="475"/>
                </a:lnTo>
                <a:lnTo>
                  <a:pt x="429" y="664"/>
                </a:lnTo>
                <a:lnTo>
                  <a:pt x="344" y="700"/>
                </a:lnTo>
                <a:lnTo>
                  <a:pt x="194" y="744"/>
                </a:lnTo>
                <a:lnTo>
                  <a:pt x="156" y="744"/>
                </a:lnTo>
                <a:lnTo>
                  <a:pt x="76" y="841"/>
                </a:lnTo>
                <a:lnTo>
                  <a:pt x="0" y="883"/>
                </a:lnTo>
                <a:lnTo>
                  <a:pt x="1831" y="883"/>
                </a:lnTo>
                <a:lnTo>
                  <a:pt x="1823" y="877"/>
                </a:lnTo>
                <a:lnTo>
                  <a:pt x="1727" y="4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Open Sans Light" panose="020B0306030504020204" pitchFamily="34" charset="0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0138B43-25FA-804D-BC8A-A21301676C22}"/>
              </a:ext>
            </a:extLst>
          </p:cNvPr>
          <p:cNvSpPr>
            <a:spLocks/>
          </p:cNvSpPr>
          <p:nvPr/>
        </p:nvSpPr>
        <p:spPr bwMode="auto">
          <a:xfrm flipV="1">
            <a:off x="4468816" y="3365319"/>
            <a:ext cx="3907631" cy="823604"/>
          </a:xfrm>
          <a:custGeom>
            <a:avLst/>
            <a:gdLst>
              <a:gd name="T0" fmla="*/ 2834 w 3046"/>
              <a:gd name="T1" fmla="*/ 292 h 642"/>
              <a:gd name="T2" fmla="*/ 2834 w 3046"/>
              <a:gd name="T3" fmla="*/ 148 h 642"/>
              <a:gd name="T4" fmla="*/ 2717 w 3046"/>
              <a:gd name="T5" fmla="*/ 42 h 642"/>
              <a:gd name="T6" fmla="*/ 886 w 3046"/>
              <a:gd name="T7" fmla="*/ 42 h 642"/>
              <a:gd name="T8" fmla="*/ 962 w 3046"/>
              <a:gd name="T9" fmla="*/ 0 h 642"/>
              <a:gd name="T10" fmla="*/ 802 w 3046"/>
              <a:gd name="T11" fmla="*/ 90 h 642"/>
              <a:gd name="T12" fmla="*/ 557 w 3046"/>
              <a:gd name="T13" fmla="*/ 112 h 642"/>
              <a:gd name="T14" fmla="*/ 487 w 3046"/>
              <a:gd name="T15" fmla="*/ 200 h 642"/>
              <a:gd name="T16" fmla="*/ 305 w 3046"/>
              <a:gd name="T17" fmla="*/ 288 h 642"/>
              <a:gd name="T18" fmla="*/ 208 w 3046"/>
              <a:gd name="T19" fmla="*/ 459 h 642"/>
              <a:gd name="T20" fmla="*/ 160 w 3046"/>
              <a:gd name="T21" fmla="*/ 459 h 642"/>
              <a:gd name="T22" fmla="*/ 0 w 3046"/>
              <a:gd name="T23" fmla="*/ 642 h 642"/>
              <a:gd name="T24" fmla="*/ 3046 w 3046"/>
              <a:gd name="T25" fmla="*/ 642 h 642"/>
              <a:gd name="T26" fmla="*/ 3046 w 3046"/>
              <a:gd name="T27" fmla="*/ 417 h 642"/>
              <a:gd name="T28" fmla="*/ 2834 w 3046"/>
              <a:gd name="T29" fmla="*/ 292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46" h="642">
                <a:moveTo>
                  <a:pt x="2834" y="292"/>
                </a:moveTo>
                <a:lnTo>
                  <a:pt x="2834" y="148"/>
                </a:lnTo>
                <a:lnTo>
                  <a:pt x="2717" y="42"/>
                </a:lnTo>
                <a:lnTo>
                  <a:pt x="886" y="42"/>
                </a:lnTo>
                <a:lnTo>
                  <a:pt x="962" y="0"/>
                </a:lnTo>
                <a:lnTo>
                  <a:pt x="802" y="90"/>
                </a:lnTo>
                <a:lnTo>
                  <a:pt x="557" y="112"/>
                </a:lnTo>
                <a:lnTo>
                  <a:pt x="487" y="200"/>
                </a:lnTo>
                <a:lnTo>
                  <a:pt x="305" y="288"/>
                </a:lnTo>
                <a:lnTo>
                  <a:pt x="208" y="459"/>
                </a:lnTo>
                <a:lnTo>
                  <a:pt x="160" y="459"/>
                </a:lnTo>
                <a:lnTo>
                  <a:pt x="0" y="642"/>
                </a:lnTo>
                <a:lnTo>
                  <a:pt x="3046" y="642"/>
                </a:lnTo>
                <a:lnTo>
                  <a:pt x="3046" y="417"/>
                </a:lnTo>
                <a:lnTo>
                  <a:pt x="2834" y="2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Open Sans Light" panose="020B0306030504020204" pitchFamily="34" charset="0"/>
              <a:ea typeface="+mn-ea"/>
              <a:cs typeface="+mn-cs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B5C9023-6F35-324C-BD5C-9B8AC7C2FD7F}"/>
              </a:ext>
            </a:extLst>
          </p:cNvPr>
          <p:cNvSpPr>
            <a:spLocks/>
          </p:cNvSpPr>
          <p:nvPr/>
        </p:nvSpPr>
        <p:spPr bwMode="auto">
          <a:xfrm flipV="1">
            <a:off x="5562600" y="1455457"/>
            <a:ext cx="2348941" cy="1135343"/>
          </a:xfrm>
          <a:custGeom>
            <a:avLst/>
            <a:gdLst>
              <a:gd name="T0" fmla="*/ 1727 w 1831"/>
              <a:gd name="T1" fmla="*/ 414 h 885"/>
              <a:gd name="T2" fmla="*/ 1691 w 1831"/>
              <a:gd name="T3" fmla="*/ 596 h 885"/>
              <a:gd name="T4" fmla="*/ 1387 w 1831"/>
              <a:gd name="T5" fmla="*/ 885 h 885"/>
              <a:gd name="T6" fmla="*/ 1306 w 1831"/>
              <a:gd name="T7" fmla="*/ 885 h 885"/>
              <a:gd name="T8" fmla="*/ 1178 w 1831"/>
              <a:gd name="T9" fmla="*/ 767 h 885"/>
              <a:gd name="T10" fmla="*/ 1038 w 1831"/>
              <a:gd name="T11" fmla="*/ 741 h 885"/>
              <a:gd name="T12" fmla="*/ 954 w 1831"/>
              <a:gd name="T13" fmla="*/ 666 h 885"/>
              <a:gd name="T14" fmla="*/ 803 w 1831"/>
              <a:gd name="T15" fmla="*/ 618 h 885"/>
              <a:gd name="T16" fmla="*/ 723 w 1831"/>
              <a:gd name="T17" fmla="*/ 506 h 885"/>
              <a:gd name="T18" fmla="*/ 521 w 1831"/>
              <a:gd name="T19" fmla="*/ 410 h 885"/>
              <a:gd name="T20" fmla="*/ 429 w 1831"/>
              <a:gd name="T21" fmla="*/ 221 h 885"/>
              <a:gd name="T22" fmla="*/ 344 w 1831"/>
              <a:gd name="T23" fmla="*/ 185 h 885"/>
              <a:gd name="T24" fmla="*/ 194 w 1831"/>
              <a:gd name="T25" fmla="*/ 141 h 885"/>
              <a:gd name="T26" fmla="*/ 156 w 1831"/>
              <a:gd name="T27" fmla="*/ 141 h 885"/>
              <a:gd name="T28" fmla="*/ 76 w 1831"/>
              <a:gd name="T29" fmla="*/ 44 h 885"/>
              <a:gd name="T30" fmla="*/ 0 w 1831"/>
              <a:gd name="T31" fmla="*/ 0 h 885"/>
              <a:gd name="T32" fmla="*/ 1831 w 1831"/>
              <a:gd name="T33" fmla="*/ 0 h 885"/>
              <a:gd name="T34" fmla="*/ 1823 w 1831"/>
              <a:gd name="T35" fmla="*/ 8 h 885"/>
              <a:gd name="T36" fmla="*/ 1727 w 1831"/>
              <a:gd name="T37" fmla="*/ 414 h 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31" h="885">
                <a:moveTo>
                  <a:pt x="1727" y="414"/>
                </a:moveTo>
                <a:lnTo>
                  <a:pt x="1691" y="596"/>
                </a:lnTo>
                <a:lnTo>
                  <a:pt x="1387" y="885"/>
                </a:lnTo>
                <a:lnTo>
                  <a:pt x="1306" y="885"/>
                </a:lnTo>
                <a:lnTo>
                  <a:pt x="1178" y="767"/>
                </a:lnTo>
                <a:lnTo>
                  <a:pt x="1038" y="741"/>
                </a:lnTo>
                <a:lnTo>
                  <a:pt x="954" y="666"/>
                </a:lnTo>
                <a:lnTo>
                  <a:pt x="803" y="618"/>
                </a:lnTo>
                <a:lnTo>
                  <a:pt x="723" y="506"/>
                </a:lnTo>
                <a:lnTo>
                  <a:pt x="521" y="410"/>
                </a:lnTo>
                <a:lnTo>
                  <a:pt x="429" y="221"/>
                </a:lnTo>
                <a:lnTo>
                  <a:pt x="344" y="185"/>
                </a:lnTo>
                <a:lnTo>
                  <a:pt x="194" y="141"/>
                </a:lnTo>
                <a:lnTo>
                  <a:pt x="156" y="141"/>
                </a:lnTo>
                <a:lnTo>
                  <a:pt x="76" y="44"/>
                </a:lnTo>
                <a:lnTo>
                  <a:pt x="0" y="0"/>
                </a:lnTo>
                <a:lnTo>
                  <a:pt x="1831" y="0"/>
                </a:lnTo>
                <a:lnTo>
                  <a:pt x="1823" y="8"/>
                </a:lnTo>
                <a:lnTo>
                  <a:pt x="1727" y="41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Open Sans Light" panose="020B0306030504020204" pitchFamily="34" charset="0"/>
              <a:ea typeface="+mn-ea"/>
              <a:cs typeface="+mn-cs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CCBF130C-4606-5147-83DA-D6C7A38AFF86}"/>
              </a:ext>
            </a:extLst>
          </p:cNvPr>
          <p:cNvSpPr>
            <a:spLocks/>
          </p:cNvSpPr>
          <p:nvPr/>
        </p:nvSpPr>
        <p:spPr bwMode="auto">
          <a:xfrm flipV="1">
            <a:off x="4459613" y="2526510"/>
            <a:ext cx="3907631" cy="822322"/>
          </a:xfrm>
          <a:custGeom>
            <a:avLst/>
            <a:gdLst>
              <a:gd name="T0" fmla="*/ 2834 w 3046"/>
              <a:gd name="T1" fmla="*/ 349 h 641"/>
              <a:gd name="T2" fmla="*/ 2834 w 3046"/>
              <a:gd name="T3" fmla="*/ 493 h 641"/>
              <a:gd name="T4" fmla="*/ 2717 w 3046"/>
              <a:gd name="T5" fmla="*/ 597 h 641"/>
              <a:gd name="T6" fmla="*/ 886 w 3046"/>
              <a:gd name="T7" fmla="*/ 597 h 641"/>
              <a:gd name="T8" fmla="*/ 962 w 3046"/>
              <a:gd name="T9" fmla="*/ 641 h 641"/>
              <a:gd name="T10" fmla="*/ 802 w 3046"/>
              <a:gd name="T11" fmla="*/ 551 h 641"/>
              <a:gd name="T12" fmla="*/ 557 w 3046"/>
              <a:gd name="T13" fmla="*/ 529 h 641"/>
              <a:gd name="T14" fmla="*/ 487 w 3046"/>
              <a:gd name="T15" fmla="*/ 441 h 641"/>
              <a:gd name="T16" fmla="*/ 305 w 3046"/>
              <a:gd name="T17" fmla="*/ 353 h 641"/>
              <a:gd name="T18" fmla="*/ 208 w 3046"/>
              <a:gd name="T19" fmla="*/ 182 h 641"/>
              <a:gd name="T20" fmla="*/ 160 w 3046"/>
              <a:gd name="T21" fmla="*/ 182 h 641"/>
              <a:gd name="T22" fmla="*/ 0 w 3046"/>
              <a:gd name="T23" fmla="*/ 0 h 641"/>
              <a:gd name="T24" fmla="*/ 3046 w 3046"/>
              <a:gd name="T25" fmla="*/ 0 h 641"/>
              <a:gd name="T26" fmla="*/ 3046 w 3046"/>
              <a:gd name="T27" fmla="*/ 224 h 641"/>
              <a:gd name="T28" fmla="*/ 2834 w 3046"/>
              <a:gd name="T29" fmla="*/ 349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46" h="641">
                <a:moveTo>
                  <a:pt x="2834" y="349"/>
                </a:moveTo>
                <a:lnTo>
                  <a:pt x="2834" y="493"/>
                </a:lnTo>
                <a:lnTo>
                  <a:pt x="2717" y="597"/>
                </a:lnTo>
                <a:lnTo>
                  <a:pt x="886" y="597"/>
                </a:lnTo>
                <a:lnTo>
                  <a:pt x="962" y="641"/>
                </a:lnTo>
                <a:lnTo>
                  <a:pt x="802" y="551"/>
                </a:lnTo>
                <a:lnTo>
                  <a:pt x="557" y="529"/>
                </a:lnTo>
                <a:lnTo>
                  <a:pt x="487" y="441"/>
                </a:lnTo>
                <a:lnTo>
                  <a:pt x="305" y="353"/>
                </a:lnTo>
                <a:lnTo>
                  <a:pt x="208" y="182"/>
                </a:lnTo>
                <a:lnTo>
                  <a:pt x="160" y="182"/>
                </a:lnTo>
                <a:lnTo>
                  <a:pt x="0" y="0"/>
                </a:lnTo>
                <a:lnTo>
                  <a:pt x="3046" y="0"/>
                </a:lnTo>
                <a:lnTo>
                  <a:pt x="3046" y="224"/>
                </a:lnTo>
                <a:lnTo>
                  <a:pt x="2834" y="3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Open Sans Light" panose="020B030603050402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D673B5-5F13-D143-B448-E1F2C61FB50A}"/>
              </a:ext>
            </a:extLst>
          </p:cNvPr>
          <p:cNvSpPr txBox="1"/>
          <p:nvPr/>
        </p:nvSpPr>
        <p:spPr>
          <a:xfrm>
            <a:off x="6463503" y="4319068"/>
            <a:ext cx="116722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Substance Use Disorder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852153-B522-1440-A95F-66CDF32323B6}"/>
              </a:ext>
            </a:extLst>
          </p:cNvPr>
          <p:cNvSpPr txBox="1"/>
          <p:nvPr/>
        </p:nvSpPr>
        <p:spPr>
          <a:xfrm>
            <a:off x="6368621" y="2069182"/>
            <a:ext cx="115929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Delayed First Use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0D78CE-68C2-7941-959D-2768E4A248B6}"/>
              </a:ext>
            </a:extLst>
          </p:cNvPr>
          <p:cNvSpPr txBox="1"/>
          <p:nvPr/>
        </p:nvSpPr>
        <p:spPr>
          <a:xfrm>
            <a:off x="5738940" y="2706838"/>
            <a:ext cx="20574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Family History of Addiction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89006A-94DB-3B40-9BD8-EC4AAC8E98E8}"/>
              </a:ext>
            </a:extLst>
          </p:cNvPr>
          <p:cNvSpPr txBox="1"/>
          <p:nvPr/>
        </p:nvSpPr>
        <p:spPr>
          <a:xfrm>
            <a:off x="5921383" y="3567198"/>
            <a:ext cx="1606530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Caring Adult Connections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A50D2C-AEFC-AB43-865D-41012CCB0338}"/>
              </a:ext>
            </a:extLst>
          </p:cNvPr>
          <p:cNvSpPr txBox="1"/>
          <p:nvPr/>
        </p:nvSpPr>
        <p:spPr>
          <a:xfrm>
            <a:off x="228600" y="201574"/>
            <a:ext cx="8686800" cy="646331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 rtlCol="0" anchor="ctr" anchorCtr="0">
            <a:spAutoFit/>
          </a:bodyPr>
          <a:lstStyle/>
          <a:p>
            <a:pPr marL="0" marR="0" lvl="0" indent="0" algn="ctr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There are three factors that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greatly decrease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the risks for someone to develop a Substance Use Disorder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F54D48-344B-0747-B4A4-42C874063BEB}"/>
              </a:ext>
            </a:extLst>
          </p:cNvPr>
          <p:cNvSpPr txBox="1"/>
          <p:nvPr/>
        </p:nvSpPr>
        <p:spPr>
          <a:xfrm>
            <a:off x="589070" y="1039330"/>
            <a:ext cx="1484189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Delayed First Use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3410FF53-66D0-E140-AE9E-97FF5B95B455}"/>
              </a:ext>
            </a:extLst>
          </p:cNvPr>
          <p:cNvSpPr txBox="1">
            <a:spLocks/>
          </p:cNvSpPr>
          <p:nvPr/>
        </p:nvSpPr>
        <p:spPr>
          <a:xfrm>
            <a:off x="589069" y="1374860"/>
            <a:ext cx="4517827" cy="749226"/>
          </a:xfrm>
          <a:prstGeom prst="rect">
            <a:avLst/>
          </a:prstGeom>
        </p:spPr>
        <p:txBody>
          <a:bodyPr vert="horz" wrap="square" lIns="81580" tIns="40790" rIns="81580" bIns="407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07972">
              <a:lnSpc>
                <a:spcPts val="1313"/>
              </a:lnSpc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Open Sans Light"/>
                <a:ea typeface="+mn-ea"/>
              </a:rPr>
              <a:t>Delayed use of substances is key.</a:t>
            </a:r>
            <a:r>
              <a:rPr lang="en-US" sz="1100" dirty="0">
                <a:solidFill>
                  <a:srgbClr val="272727"/>
                </a:solidFill>
              </a:rPr>
              <a:t> 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Open Sans Light"/>
                <a:ea typeface="+mn-ea"/>
              </a:rPr>
              <a:t> Those who wait until they are 21 years of age to use substances greatly reduce their likelihood of substance use disorder. 90% of </a:t>
            </a:r>
            <a:r>
              <a:rPr lang="en-US" sz="1100" dirty="0">
                <a:solidFill>
                  <a:srgbClr val="272727"/>
                </a:solidFill>
              </a:rPr>
              <a:t>addictions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Open Sans Light"/>
                <a:ea typeface="+mn-ea"/>
              </a:rPr>
              <a:t> begin in the teenage years.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EFC1FE-885D-5F4E-A5EA-DD4EFD5FF25E}"/>
              </a:ext>
            </a:extLst>
          </p:cNvPr>
          <p:cNvSpPr txBox="1"/>
          <p:nvPr/>
        </p:nvSpPr>
        <p:spPr>
          <a:xfrm>
            <a:off x="542366" y="2088847"/>
            <a:ext cx="2179251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Family History of Addiction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69CAC618-4983-4246-B135-C5408CD71193}"/>
              </a:ext>
            </a:extLst>
          </p:cNvPr>
          <p:cNvSpPr txBox="1">
            <a:spLocks/>
          </p:cNvSpPr>
          <p:nvPr/>
        </p:nvSpPr>
        <p:spPr>
          <a:xfrm>
            <a:off x="548392" y="2426460"/>
            <a:ext cx="3920423" cy="749226"/>
          </a:xfrm>
          <a:prstGeom prst="rect">
            <a:avLst/>
          </a:prstGeom>
        </p:spPr>
        <p:txBody>
          <a:bodyPr vert="horz" wrap="square" lIns="81580" tIns="40790" rIns="81580" bIns="407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07972">
              <a:lnSpc>
                <a:spcPts val="1313"/>
              </a:lnSpc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Open Sans Light"/>
                <a:ea typeface="+mn-ea"/>
              </a:rPr>
              <a:t>Genetics is a predictive factor in substance use disorder, not a cause or a guarantee.</a:t>
            </a:r>
            <a:r>
              <a:rPr lang="en-US" sz="1100" dirty="0">
                <a:solidFill>
                  <a:srgbClr val="272727"/>
                </a:solidFill>
              </a:rPr>
              <a:t> 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Open Sans Light"/>
                <a:ea typeface="+mn-ea"/>
              </a:rPr>
              <a:t> Genetic factors </a:t>
            </a:r>
            <a:r>
              <a:rPr lang="en-US" sz="1100" dirty="0">
                <a:solidFill>
                  <a:srgbClr val="272727"/>
                </a:solidFill>
              </a:rPr>
              <a:t>contribute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Open Sans Light"/>
                <a:ea typeface="+mn-ea"/>
              </a:rPr>
              <a:t>only 20-50% of the variance towards SUD, while non-genetic factors contribute the rest.</a:t>
            </a:r>
            <a:r>
              <a:rPr lang="en-US" sz="1100" dirty="0">
                <a:solidFill>
                  <a:srgbClr val="272727"/>
                </a:solidFill>
              </a:rPr>
              <a:t>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4CA142-75EF-1A48-8C1C-E3D8DFEC5905}"/>
              </a:ext>
            </a:extLst>
          </p:cNvPr>
          <p:cNvSpPr txBox="1"/>
          <p:nvPr/>
        </p:nvSpPr>
        <p:spPr>
          <a:xfrm>
            <a:off x="569405" y="3242846"/>
            <a:ext cx="2147511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l" defTabSz="685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Positive adult connections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61AA71DB-DB5E-D14F-9428-2FD6BDD276BE}"/>
              </a:ext>
            </a:extLst>
          </p:cNvPr>
          <p:cNvSpPr txBox="1">
            <a:spLocks/>
          </p:cNvSpPr>
          <p:nvPr/>
        </p:nvSpPr>
        <p:spPr>
          <a:xfrm>
            <a:off x="569405" y="3505200"/>
            <a:ext cx="3754942" cy="582514"/>
          </a:xfrm>
          <a:prstGeom prst="rect">
            <a:avLst/>
          </a:prstGeom>
        </p:spPr>
        <p:txBody>
          <a:bodyPr vert="horz" wrap="square" lIns="81580" tIns="40790" rIns="81580" bIns="407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07972" rtl="0" eaLnBrk="1" fontAlgn="auto" latinLnBrk="0" hangingPunct="1">
              <a:lnSpc>
                <a:spcPts val="1313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Open Sans Light"/>
                <a:ea typeface="+mn-ea"/>
              </a:rPr>
              <a:t>Individuals with connections to caring adults, in a variety of parts of their lives, have far less likelihood of developing coping skills that </a:t>
            </a:r>
            <a:r>
              <a:rPr lang="en-US" sz="1100" dirty="0">
                <a:solidFill>
                  <a:srgbClr val="272727"/>
                </a:solidFill>
              </a:rPr>
              <a:t>include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Open Sans Light"/>
                <a:ea typeface="+mn-ea"/>
              </a:rPr>
              <a:t> substance use.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788" y="4719894"/>
            <a:ext cx="5777703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Substance Use Disorder (SUD) is a chronic disease, that is caused by a combination of behavioral, psychological, environmental and biological factors</a:t>
            </a:r>
            <a:r>
              <a:rPr lang="en-US" dirty="0">
                <a:solidFill>
                  <a:srgbClr val="272727"/>
                </a:solidFill>
                <a:latin typeface="Calibri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85966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5C9A4-492F-4D02-A3CF-83E1C51F2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5232" y="6313"/>
            <a:ext cx="9209362" cy="1325563"/>
          </a:xfrm>
        </p:spPr>
        <p:txBody>
          <a:bodyPr/>
          <a:lstStyle/>
          <a:p>
            <a:pPr algn="ctr"/>
            <a:r>
              <a:rPr lang="en-US" dirty="0">
                <a:cs typeface="Calibri Light"/>
              </a:rPr>
              <a:t>How are students supported at home?</a:t>
            </a:r>
            <a:endParaRPr lang="en-US" dirty="0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AA3FABA4-D678-4841-B8F0-FCDB4D2AE5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700690"/>
              </p:ext>
            </p:extLst>
          </p:nvPr>
        </p:nvGraphicFramePr>
        <p:xfrm>
          <a:off x="231772" y="1177000"/>
          <a:ext cx="6613564" cy="5487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51" name="Right Brace 850">
            <a:extLst>
              <a:ext uri="{FF2B5EF4-FFF2-40B4-BE49-F238E27FC236}">
                <a16:creationId xmlns:a16="http://schemas.microsoft.com/office/drawing/2014/main" id="{9758DEA2-1E3F-4C68-99C8-0D1C55000576}"/>
              </a:ext>
            </a:extLst>
          </p:cNvPr>
          <p:cNvSpPr/>
          <p:nvPr/>
        </p:nvSpPr>
        <p:spPr>
          <a:xfrm>
            <a:off x="6844851" y="1176578"/>
            <a:ext cx="800745" cy="50369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2" name="Rectangle: Rounded Corners 861">
            <a:extLst>
              <a:ext uri="{FF2B5EF4-FFF2-40B4-BE49-F238E27FC236}">
                <a16:creationId xmlns:a16="http://schemas.microsoft.com/office/drawing/2014/main" id="{6ED53A27-D131-4863-951B-0CB721271EAB}"/>
              </a:ext>
            </a:extLst>
          </p:cNvPr>
          <p:cNvSpPr/>
          <p:nvPr/>
        </p:nvSpPr>
        <p:spPr>
          <a:xfrm>
            <a:off x="7538955" y="1785210"/>
            <a:ext cx="1459424" cy="13819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/>
              </a:rPr>
              <a:t>71% Agree with ALL of these!</a:t>
            </a:r>
            <a:endParaRPr lang="en-US" dirty="0"/>
          </a:p>
        </p:txBody>
      </p:sp>
      <p:sp>
        <p:nvSpPr>
          <p:cNvPr id="863" name="Rectangle: Rounded Corners 862">
            <a:extLst>
              <a:ext uri="{FF2B5EF4-FFF2-40B4-BE49-F238E27FC236}">
                <a16:creationId xmlns:a16="http://schemas.microsoft.com/office/drawing/2014/main" id="{35E917EF-0808-4CD6-9AA8-94E0C8F07ACB}"/>
              </a:ext>
            </a:extLst>
          </p:cNvPr>
          <p:cNvSpPr/>
          <p:nvPr/>
        </p:nvSpPr>
        <p:spPr>
          <a:xfrm>
            <a:off x="7538954" y="4200362"/>
            <a:ext cx="1459424" cy="1381932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/>
              </a:rPr>
              <a:t>3% Agree with NONE of these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2872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AA3FABA4-D678-4841-B8F0-FCDB4D2AE5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4087683"/>
              </p:ext>
            </p:extLst>
          </p:nvPr>
        </p:nvGraphicFramePr>
        <p:xfrm>
          <a:off x="171226" y="1052901"/>
          <a:ext cx="6603335" cy="5669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725C9A4-492F-4D02-A3CF-83E1C51F2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0" y="50237"/>
            <a:ext cx="9131870" cy="1325563"/>
          </a:xfrm>
        </p:spPr>
        <p:txBody>
          <a:bodyPr/>
          <a:lstStyle/>
          <a:p>
            <a:pPr algn="ctr"/>
            <a:r>
              <a:rPr lang="en-US" dirty="0">
                <a:cs typeface="Calibri Light"/>
              </a:rPr>
              <a:t>How well is school supported at home?</a:t>
            </a:r>
          </a:p>
        </p:txBody>
      </p:sp>
      <p:sp>
        <p:nvSpPr>
          <p:cNvPr id="472" name="Right Brace 471">
            <a:extLst>
              <a:ext uri="{FF2B5EF4-FFF2-40B4-BE49-F238E27FC236}">
                <a16:creationId xmlns:a16="http://schemas.microsoft.com/office/drawing/2014/main" id="{26732245-1A4C-4AF9-90F1-B55E02D9E4F5}"/>
              </a:ext>
            </a:extLst>
          </p:cNvPr>
          <p:cNvSpPr/>
          <p:nvPr/>
        </p:nvSpPr>
        <p:spPr>
          <a:xfrm>
            <a:off x="6883597" y="1434883"/>
            <a:ext cx="800745" cy="50369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Rectangle: Rounded Corners 473">
            <a:extLst>
              <a:ext uri="{FF2B5EF4-FFF2-40B4-BE49-F238E27FC236}">
                <a16:creationId xmlns:a16="http://schemas.microsoft.com/office/drawing/2014/main" id="{5A3AC73B-5DEC-4C14-8BA8-055F0B95C382}"/>
              </a:ext>
            </a:extLst>
          </p:cNvPr>
          <p:cNvSpPr/>
          <p:nvPr/>
        </p:nvSpPr>
        <p:spPr>
          <a:xfrm>
            <a:off x="7538955" y="1785210"/>
            <a:ext cx="1459424" cy="13819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/>
              </a:rPr>
              <a:t>62% Agree with ALL of these!</a:t>
            </a:r>
            <a:endParaRPr lang="en-US" dirty="0"/>
          </a:p>
        </p:txBody>
      </p:sp>
      <p:sp>
        <p:nvSpPr>
          <p:cNvPr id="476" name="Rectangle: Rounded Corners 475">
            <a:extLst>
              <a:ext uri="{FF2B5EF4-FFF2-40B4-BE49-F238E27FC236}">
                <a16:creationId xmlns:a16="http://schemas.microsoft.com/office/drawing/2014/main" id="{D7D58AA0-6E19-4E9B-A330-40977709F0F3}"/>
              </a:ext>
            </a:extLst>
          </p:cNvPr>
          <p:cNvSpPr/>
          <p:nvPr/>
        </p:nvSpPr>
        <p:spPr>
          <a:xfrm>
            <a:off x="7538954" y="4665311"/>
            <a:ext cx="1459424" cy="1381932"/>
          </a:xfrm>
          <a:prstGeom prst="round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/>
              </a:rPr>
              <a:t>2% Agree with NONE of these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0776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A6CD8-DBAA-4073-9F24-13F1FD6B4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cs typeface="Calibri Light"/>
              </a:rPr>
              <a:t>Some Students Who Identify As LGBTQ+ May Need Additional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740B4-C71D-4A17-BC71-4489D0732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32" y="1825625"/>
            <a:ext cx="8790767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300" dirty="0">
                <a:cs typeface="Calibri"/>
              </a:rPr>
              <a:t>Students who self-identified as LGBTQ+  had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 significantly lower average support scores</a:t>
            </a:r>
            <a:r>
              <a:rPr lang="en-US" sz="2300" dirty="0">
                <a:cs typeface="Calibri"/>
              </a:rPr>
              <a:t> for the 2 relative support domains</a:t>
            </a:r>
          </a:p>
          <a:p>
            <a:endParaRPr lang="en-US" sz="2300" dirty="0">
              <a:cs typeface="Calibri"/>
            </a:endParaRPr>
          </a:p>
          <a:p>
            <a:r>
              <a:rPr lang="en-US" sz="2300" dirty="0">
                <a:cs typeface="Calibri"/>
              </a:rPr>
              <a:t>These students were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 significantly more likely to disagree/strongly disagree</a:t>
            </a:r>
            <a:r>
              <a:rPr lang="en-US" sz="2300" dirty="0">
                <a:cs typeface="Calibri"/>
              </a:rPr>
              <a:t> with ALL of the following statements compared to students who do not identify as LGBTQ+ (7.3 vs 1.9%)</a:t>
            </a:r>
          </a:p>
          <a:p>
            <a:pPr marL="0" indent="0">
              <a:buNone/>
            </a:pPr>
            <a:endParaRPr lang="en-US" sz="2300" dirty="0">
              <a:cs typeface="Calibri"/>
            </a:endParaRPr>
          </a:p>
          <a:p>
            <a:pPr marL="342900" lvl="1" indent="0">
              <a:buNone/>
            </a:pPr>
            <a:r>
              <a:rPr lang="en-US" sz="2300" dirty="0">
                <a:cs typeface="Calibri"/>
              </a:rPr>
              <a:t>They had a relative at home...</a:t>
            </a:r>
          </a:p>
          <a:p>
            <a:pPr lvl="2"/>
            <a:r>
              <a:rPr lang="en-US" sz="2300" dirty="0">
                <a:cs typeface="Calibri"/>
              </a:rPr>
              <a:t>That they felt close to</a:t>
            </a:r>
          </a:p>
          <a:p>
            <a:pPr lvl="2"/>
            <a:r>
              <a:rPr lang="en-US" sz="2300" dirty="0">
                <a:cs typeface="Calibri"/>
              </a:rPr>
              <a:t>That they could share feelings with</a:t>
            </a:r>
          </a:p>
          <a:p>
            <a:pPr lvl="2"/>
            <a:r>
              <a:rPr lang="en-US" sz="2300" dirty="0">
                <a:cs typeface="Calibri"/>
              </a:rPr>
              <a:t>That they enjoy spending time with</a:t>
            </a:r>
          </a:p>
          <a:p>
            <a:pPr lvl="2"/>
            <a:r>
              <a:rPr lang="en-US" sz="2300" dirty="0">
                <a:cs typeface="Calibri"/>
              </a:rPr>
              <a:t>That they could go to for help with a problem</a:t>
            </a:r>
          </a:p>
          <a:p>
            <a:pPr lvl="2"/>
            <a:endParaRPr lang="en-US" sz="2000" dirty="0">
              <a:cs typeface="Calibri"/>
            </a:endParaRPr>
          </a:p>
          <a:p>
            <a:pPr lvl="2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44926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A6CD8-DBAA-4073-9F24-13F1FD6B4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8437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cs typeface="Calibri Light"/>
              </a:rPr>
              <a:t>Some Students of Color May Need Additional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740B4-C71D-4A17-BC71-4489D0732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13" y="1524000"/>
            <a:ext cx="8881174" cy="501334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300" dirty="0">
                <a:cs typeface="Calibri"/>
              </a:rPr>
              <a:t>Students who self-identify as Hispanic and/or a non-white race had a 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significantly lower mean score</a:t>
            </a:r>
            <a:r>
              <a:rPr lang="en-US" sz="2300" dirty="0">
                <a:cs typeface="Calibri"/>
              </a:rPr>
              <a:t> on relatives' school support and relatives knowing their whereabouts</a:t>
            </a:r>
          </a:p>
          <a:p>
            <a:endParaRPr lang="en-US" sz="2300" dirty="0">
              <a:cs typeface="Calibri"/>
            </a:endParaRPr>
          </a:p>
          <a:p>
            <a:r>
              <a:rPr lang="en-US" sz="2300" dirty="0">
                <a:cs typeface="Calibri"/>
              </a:rPr>
              <a:t>These students were </a:t>
            </a:r>
            <a:r>
              <a:rPr lang="en-US" sz="2300" b="1" dirty="0">
                <a:solidFill>
                  <a:schemeClr val="accent2">
                    <a:lumMod val="50000"/>
                  </a:schemeClr>
                </a:solidFill>
                <a:cs typeface="Calibri"/>
              </a:rPr>
              <a:t>more likely to disagree/strongly disagree</a:t>
            </a:r>
            <a:r>
              <a:rPr lang="en-US" sz="2300" dirty="0">
                <a:cs typeface="Calibri"/>
              </a:rPr>
              <a:t> with ALL of the following statements compared to white, non-Hispanic students  (6.0 vs 1.1%)</a:t>
            </a:r>
          </a:p>
          <a:p>
            <a:pPr marL="342900" lvl="1" indent="0">
              <a:buNone/>
            </a:pPr>
            <a:r>
              <a:rPr lang="en-US" sz="2300" dirty="0">
                <a:cs typeface="Calibri"/>
              </a:rPr>
              <a:t>They had a relative at home...</a:t>
            </a:r>
          </a:p>
          <a:p>
            <a:pPr lvl="2"/>
            <a:r>
              <a:rPr lang="en-US" sz="2300" dirty="0">
                <a:ea typeface="+mn-lt"/>
                <a:cs typeface="+mn-lt"/>
              </a:rPr>
              <a:t>That asks you about school </a:t>
            </a:r>
            <a:endParaRPr lang="en-US" sz="2300" dirty="0">
              <a:cs typeface="Calibri"/>
            </a:endParaRPr>
          </a:p>
          <a:p>
            <a:pPr lvl="2"/>
            <a:r>
              <a:rPr lang="en-US" sz="2300" dirty="0">
                <a:ea typeface="+mn-lt"/>
                <a:cs typeface="+mn-lt"/>
              </a:rPr>
              <a:t>That makes sure you do your homework and assignments </a:t>
            </a:r>
            <a:endParaRPr lang="en-US" sz="2300" dirty="0">
              <a:cs typeface="Calibri"/>
            </a:endParaRPr>
          </a:p>
          <a:p>
            <a:pPr lvl="2"/>
            <a:r>
              <a:rPr lang="en-US" sz="2300" dirty="0">
                <a:ea typeface="+mn-lt"/>
                <a:cs typeface="+mn-lt"/>
              </a:rPr>
              <a:t>That helps you with your homework and assignments </a:t>
            </a:r>
            <a:endParaRPr lang="en-US" sz="2300" dirty="0">
              <a:cs typeface="Calibri"/>
            </a:endParaRPr>
          </a:p>
          <a:p>
            <a:pPr lvl="2"/>
            <a:r>
              <a:rPr lang="en-US" sz="2300" dirty="0">
                <a:ea typeface="+mn-lt"/>
                <a:cs typeface="+mn-lt"/>
              </a:rPr>
              <a:t>That is aware if you attend your classes, either in person or online </a:t>
            </a:r>
            <a:endParaRPr lang="en-US" sz="2300" dirty="0">
              <a:cs typeface="Calibri"/>
            </a:endParaRPr>
          </a:p>
          <a:p>
            <a:pPr lvl="2"/>
            <a:r>
              <a:rPr lang="en-US" sz="2300" dirty="0">
                <a:ea typeface="+mn-lt"/>
                <a:cs typeface="+mn-lt"/>
              </a:rPr>
              <a:t>That knows if you were not home on time </a:t>
            </a:r>
            <a:endParaRPr lang="en-US" sz="2300" dirty="0"/>
          </a:p>
          <a:p>
            <a:pPr lvl="2"/>
            <a:endParaRPr lang="en-US" sz="2300" dirty="0">
              <a:cs typeface="Calibri"/>
            </a:endParaRPr>
          </a:p>
          <a:p>
            <a:pPr lvl="2"/>
            <a:endParaRPr lang="en-US" sz="23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67098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F84F5-5DC8-48B4-BA63-51E8CE67E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2992" y="127473"/>
            <a:ext cx="9222084" cy="1325563"/>
          </a:xfrm>
        </p:spPr>
        <p:txBody>
          <a:bodyPr>
            <a:normAutofit/>
          </a:bodyPr>
          <a:lstStyle/>
          <a:p>
            <a:pPr algn="ctr"/>
            <a:r>
              <a:rPr lang="en-US">
                <a:cs typeface="Calibri Light"/>
              </a:rPr>
              <a:t>All Students, Esp. LGBTQ+ and Hispanic/Non-White, Need Mental Health Support </a:t>
            </a:r>
            <a:endParaRPr lang="en-US"/>
          </a:p>
        </p:txBody>
      </p:sp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2B870C2B-934D-47F6-A10A-3B2105DD6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87" y="1593740"/>
            <a:ext cx="8859465" cy="470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3397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67FD0-9C20-4A22-AAD5-23D0783D3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Less than 1 in 3 Students Meet Recommendation for 8+ Hours of Sleep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FB8B4DA-F05B-492B-A7CB-59F8A0446F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66248"/>
              </p:ext>
            </p:extLst>
          </p:nvPr>
        </p:nvGraphicFramePr>
        <p:xfrm>
          <a:off x="182880" y="1840230"/>
          <a:ext cx="8766810" cy="361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37092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4084F-8677-4AAB-AC86-7B7CF7F5C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LGBTQ+ Students Report Fewer Hours of Sleep Compared to Non-LGBTQ+ Students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9B59D27-9BAF-4258-8C47-6A4544EE25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540684"/>
              </p:ext>
            </p:extLst>
          </p:nvPr>
        </p:nvGraphicFramePr>
        <p:xfrm>
          <a:off x="828675" y="2296716"/>
          <a:ext cx="7486650" cy="3289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541663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BC899-7FE4-45A6-B5E3-D6E6ED369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Hispanic and Non-White Students Report Fewer Hours of Sleep Than Non-Hispanic White Students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8521820-1AB4-42F0-BB98-EBB3CF229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103224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46061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3DE2C-8AD6-44DA-A163-465FA3204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Relationship Health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5EE03-0772-4116-9995-F13C6126C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27660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>
                <a:cs typeface="Calibri"/>
              </a:rPr>
              <a:t>Most teen relationships in the QH region have been healthy!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Students identifying as LGBTQ+, particularly those who are trans/non-binary/other may need more resources for establishing healthy relationships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361" y="4560622"/>
            <a:ext cx="208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9688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BDC53-AF6B-4724-9882-E9E02001D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305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cs typeface="Calibri"/>
              </a:rPr>
              <a:t>What do students say about their friends' relationships?</a:t>
            </a:r>
            <a:endParaRPr lang="en-US" b="1" dirty="0"/>
          </a:p>
        </p:txBody>
      </p:sp>
      <p:pic>
        <p:nvPicPr>
          <p:cNvPr id="3" name="Graphic 3" descr="Dance with solid fill">
            <a:extLst>
              <a:ext uri="{FF2B5EF4-FFF2-40B4-BE49-F238E27FC236}">
                <a16:creationId xmlns:a16="http://schemas.microsoft.com/office/drawing/2014/main" id="{8BE53DD1-A924-46DE-BC25-96BAC4AF1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3715" y="3360906"/>
            <a:ext cx="3261197" cy="326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55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025234"/>
              </p:ext>
            </p:extLst>
          </p:nvPr>
        </p:nvGraphicFramePr>
        <p:xfrm>
          <a:off x="304800" y="2057400"/>
          <a:ext cx="8458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19100" y="381000"/>
            <a:ext cx="8229600" cy="1676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>
                <a:latin typeface="Open Sans"/>
                <a:ea typeface="Open Sans"/>
                <a:cs typeface="Open Sans"/>
              </a:rPr>
              <a:t>2021 Quaboag Hills </a:t>
            </a:r>
            <a:br>
              <a:rPr lang="en-US" sz="24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2400" b="1" dirty="0">
                <a:latin typeface="Open Sans"/>
                <a:ea typeface="Open Sans"/>
                <a:cs typeface="Open Sans"/>
              </a:rPr>
              <a:t>Region-wide Prevention Needs Assessment Survey (PNAS)</a:t>
            </a:r>
            <a:endParaRPr lang="en-US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4477057"/>
            <a:ext cx="23717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6724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B4491-65E3-448D-B3A9-B61DD1B24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" y="480378"/>
            <a:ext cx="9098280" cy="1143000"/>
          </a:xfrm>
        </p:spPr>
        <p:txBody>
          <a:bodyPr>
            <a:noAutofit/>
          </a:bodyPr>
          <a:lstStyle/>
          <a:p>
            <a:r>
              <a:rPr lang="en-US" sz="3500" dirty="0">
                <a:cs typeface="Calibri"/>
              </a:rPr>
              <a:t>Most Students Report That Their Friends Have NOT Been Abused by a Dating Partner</a:t>
            </a:r>
            <a:endParaRPr lang="en-US" sz="35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3CFE1A2-FEC7-4183-9E26-7ABCDCDD2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972" y="1709579"/>
            <a:ext cx="8105775" cy="4855845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C4A9EEB-6A90-4EBC-B0E0-98A5EBEC666A}"/>
              </a:ext>
            </a:extLst>
          </p:cNvPr>
          <p:cNvSpPr/>
          <p:nvPr/>
        </p:nvSpPr>
        <p:spPr>
          <a:xfrm>
            <a:off x="3874770" y="3337560"/>
            <a:ext cx="697230" cy="708660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7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C1B34-C2EE-466F-ACFD-A6CD878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32" y="72546"/>
            <a:ext cx="9032131" cy="905091"/>
          </a:xfrm>
        </p:spPr>
        <p:txBody>
          <a:bodyPr>
            <a:noAutofit/>
          </a:bodyPr>
          <a:lstStyle/>
          <a:p>
            <a:r>
              <a:rPr lang="en-US" sz="3500" dirty="0">
                <a:cs typeface="Calibri"/>
              </a:rPr>
              <a:t>Students with abused friends provide help! </a:t>
            </a:r>
            <a:br>
              <a:rPr lang="en-US" sz="3500" dirty="0">
                <a:cs typeface="Calibri"/>
              </a:rPr>
            </a:br>
            <a:r>
              <a:rPr lang="en-US" sz="3500" dirty="0">
                <a:cs typeface="Calibri"/>
              </a:rPr>
              <a:t>Esp. LGBTQ+ and Trans/Non-binary Students</a:t>
            </a:r>
          </a:p>
        </p:txBody>
      </p:sp>
      <p:pic>
        <p:nvPicPr>
          <p:cNvPr id="5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B7BDAB34-FABF-46FD-AF52-B0DB869DD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" y="1219800"/>
            <a:ext cx="8641080" cy="545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965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2B377-7686-4A64-9069-4117BA86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But students still need support  creating healthy relationships</a:t>
            </a:r>
          </a:p>
        </p:txBody>
      </p:sp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121CFC7F-2267-430E-9095-AF092D849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03" y="1419391"/>
            <a:ext cx="8888993" cy="5114641"/>
          </a:xfr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3A64BA3-E612-4CDC-8680-CB84EE1181D1}"/>
              </a:ext>
            </a:extLst>
          </p:cNvPr>
          <p:cNvSpPr/>
          <p:nvPr/>
        </p:nvSpPr>
        <p:spPr>
          <a:xfrm>
            <a:off x="8394970" y="5975215"/>
            <a:ext cx="693096" cy="693096"/>
          </a:xfrm>
          <a:prstGeom prst="ellipse">
            <a:avLst/>
          </a:prstGeom>
          <a:noFill/>
          <a:ln w="57150">
            <a:solidFill>
              <a:srgbClr val="EB8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8355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87696-5B0E-4070-9656-9E05DE01C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cs typeface="Calibri"/>
              </a:rPr>
              <a:t>Who is at higher risk of unhealthy relationships?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8A00C-8A8D-4E4C-A67E-05C95ACF1A1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Female students were </a:t>
            </a:r>
            <a:r>
              <a:rPr lang="en-US" b="1" dirty="0">
                <a:cs typeface="Calibri"/>
              </a:rPr>
              <a:t>5-8x </a:t>
            </a:r>
            <a:r>
              <a:rPr lang="en-US" b="1" dirty="0">
                <a:ea typeface="+mn-lt"/>
                <a:cs typeface="+mn-lt"/>
              </a:rPr>
              <a:t>more likely</a:t>
            </a:r>
            <a:r>
              <a:rPr lang="en-US" dirty="0">
                <a:ea typeface="+mn-lt"/>
                <a:cs typeface="+mn-lt"/>
              </a:rPr>
              <a:t> to engage in unwanted sexual situations than male students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Trans/non-binary/other students were </a:t>
            </a:r>
            <a:r>
              <a:rPr lang="en-US" b="1" dirty="0">
                <a:cs typeface="Calibri"/>
              </a:rPr>
              <a:t>8-10x more likely</a:t>
            </a:r>
            <a:r>
              <a:rPr lang="en-US" dirty="0">
                <a:cs typeface="Calibri"/>
              </a:rPr>
              <a:t> to engage in unwanted sexual situations than male students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LGBTQ+ students were </a:t>
            </a:r>
            <a:r>
              <a:rPr lang="en-US" b="1" dirty="0">
                <a:cs typeface="Calibri"/>
              </a:rPr>
              <a:t>3</a:t>
            </a:r>
            <a:r>
              <a:rPr lang="en-US" b="1" dirty="0">
                <a:ea typeface="+mn-lt"/>
                <a:cs typeface="+mn-lt"/>
              </a:rPr>
              <a:t>-5x more likely </a:t>
            </a:r>
            <a:r>
              <a:rPr lang="en-US" dirty="0">
                <a:ea typeface="+mn-lt"/>
                <a:cs typeface="+mn-lt"/>
              </a:rPr>
              <a:t>to engage in unwanted sexual situations than male students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275613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D5DF-2478-4B0E-8F5E-EF26742DC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a typeface="+mj-lt"/>
                <a:cs typeface="+mj-lt"/>
              </a:rPr>
              <a:t>Who is at higher risk of unhealthy relationships?</a:t>
            </a:r>
            <a:endParaRPr lang="en-US" b="1"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89D5F-237C-4F10-8546-9050A0E0554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EAF0A5"/>
          </a:solidFill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>
                <a:cs typeface="Calibri"/>
              </a:rPr>
              <a:t>LGBTQ+ students were more likely to report being afraid of their partners because of something their partner did or said as compared to non-LGBTQ+ students (28% vs 8%)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Trans/non-binary/other students and female students were more likely to report being called names as compared to male students (38% vs 20% vs 8%)</a:t>
            </a:r>
          </a:p>
        </p:txBody>
      </p:sp>
    </p:spTree>
    <p:extLst>
      <p:ext uri="{BB962C8B-B14F-4D97-AF65-F5344CB8AC3E}">
        <p14:creationId xmlns:p14="http://schemas.microsoft.com/office/powerpoint/2010/main" val="112882945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38E36759-5D2F-44FE-A8BE-ABA5BC341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863" y="1570681"/>
            <a:ext cx="8331439" cy="501836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3891DF-4297-46BD-A363-A62296F62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Who Do Students Talk to About </a:t>
            </a:r>
            <a:r>
              <a:rPr lang="en-US">
                <a:cs typeface="Calibri"/>
              </a:rPr>
              <a:t>Relationships and Dating Violence?</a:t>
            </a: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AD4C30-6AD3-4C6D-B14E-25EC705612BC}"/>
              </a:ext>
            </a:extLst>
          </p:cNvPr>
          <p:cNvSpPr/>
          <p:nvPr/>
        </p:nvSpPr>
        <p:spPr>
          <a:xfrm>
            <a:off x="1372049" y="2381393"/>
            <a:ext cx="916663" cy="916663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B633CE0-14B2-4107-822E-424597A6F1A5}"/>
              </a:ext>
            </a:extLst>
          </p:cNvPr>
          <p:cNvSpPr/>
          <p:nvPr/>
        </p:nvSpPr>
        <p:spPr>
          <a:xfrm>
            <a:off x="5793283" y="4455000"/>
            <a:ext cx="916663" cy="916663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393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001000" cy="12954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663366"/>
                </a:solidFill>
              </a:rPr>
              <a:t>How will we use the data?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94" r="10920" b="5592"/>
          <a:stretch/>
        </p:blipFill>
        <p:spPr>
          <a:xfrm>
            <a:off x="7620000" y="0"/>
            <a:ext cx="1524000" cy="1981200"/>
          </a:xfrm>
          <a:prstGeom prst="rect">
            <a:avLst/>
          </a:prstGeom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304800" y="1981200"/>
          <a:ext cx="8534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3795766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91864660"/>
              </p:ext>
            </p:extLst>
          </p:nvPr>
        </p:nvGraphicFramePr>
        <p:xfrm>
          <a:off x="381000" y="228600"/>
          <a:ext cx="41910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88608" y="975064"/>
            <a:ext cx="4607862" cy="25301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266700" y="3931330"/>
            <a:ext cx="8610600" cy="2609510"/>
            <a:chOff x="0" y="6180"/>
            <a:chExt cx="4572000" cy="1511640"/>
          </a:xfrm>
        </p:grpSpPr>
        <p:sp>
          <p:nvSpPr>
            <p:cNvPr id="7" name="Rounded Rectangle 6"/>
            <p:cNvSpPr/>
            <p:nvPr/>
          </p:nvSpPr>
          <p:spPr>
            <a:xfrm>
              <a:off x="0" y="6180"/>
              <a:ext cx="4572000" cy="1511640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 txBox="1"/>
            <p:nvPr/>
          </p:nvSpPr>
          <p:spPr>
            <a:xfrm>
              <a:off x="107702" y="95374"/>
              <a:ext cx="4356597" cy="1350379"/>
            </a:xfrm>
            <a:prstGeom prst="rect">
              <a:avLst/>
            </a:prstGeom>
            <a:solidFill>
              <a:schemeClr val="accent3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>
                  <a:solidFill>
                    <a:schemeClr val="tx1"/>
                  </a:solidFill>
                </a:rPr>
                <a:t>Quaboag Hills Substance Use Alliance</a:t>
              </a:r>
            </a:p>
            <a:p>
              <a:pPr lvl="0" algn="ctr" defTabSz="1689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chemeClr val="tx1"/>
                  </a:solidFill>
                </a:rPr>
                <a:t>www.QHSUA.org</a:t>
              </a:r>
            </a:p>
            <a:p>
              <a:pPr lvl="0" algn="ctr" defTabSz="1689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chemeClr val="tx1"/>
                  </a:solidFill>
                </a:rPr>
                <a:t>Facebook/QHSUA</a:t>
              </a:r>
            </a:p>
            <a:p>
              <a:pPr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>
                  <a:solidFill>
                    <a:schemeClr val="tx1"/>
                  </a:solidFill>
                </a:rPr>
                <a:t>Gail Gramarossa, Prevention Director                    </a:t>
              </a:r>
              <a:r>
                <a:rPr lang="en-US" b="1" dirty="0">
                  <a:solidFill>
                    <a:schemeClr val="tx1"/>
                  </a:solidFill>
                </a:rPr>
                <a:t>Nekr Jenkins, Project Director</a:t>
              </a:r>
              <a:endParaRPr lang="en-US" b="1" dirty="0">
                <a:solidFill>
                  <a:schemeClr val="tx1"/>
                </a:solidFill>
                <a:cs typeface="Calibri"/>
              </a:endParaRPr>
            </a:p>
            <a:p>
              <a:pPr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>
                  <a:solidFill>
                    <a:schemeClr val="tx1"/>
                  </a:solidFill>
                </a:rPr>
                <a:t>ggramarossa@townofware.com</a:t>
              </a:r>
              <a:r>
                <a:rPr lang="en-US" b="1">
                  <a:solidFill>
                    <a:schemeClr val="tx1"/>
                  </a:solidFill>
                </a:rPr>
                <a:t>                              </a:t>
              </a:r>
              <a:r>
                <a:rPr lang="en-US" b="1" kern="1200">
                  <a:solidFill>
                    <a:schemeClr val="tx1"/>
                  </a:solidFill>
                </a:rPr>
                <a:t>njenkins@townofware.com</a:t>
              </a:r>
              <a:endParaRPr lang="en-US" b="1" kern="1200">
                <a:solidFill>
                  <a:schemeClr val="tx1"/>
                </a:solidFill>
                <a:cs typeface="Calibri"/>
              </a:endParaRPr>
            </a:p>
            <a:p>
              <a:pPr lvl="0" algn="l" defTabSz="1689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chemeClr val="tx1"/>
                  </a:solidFill>
                </a:rPr>
                <a:t>			(413) 544-4386</a:t>
              </a:r>
              <a:endParaRPr lang="en-US" b="1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42160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819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CBEDD-577A-4A08-AEFB-D57C1AE63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6156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cs typeface="Calibri Light"/>
              </a:rPr>
              <a:t>How reliable is the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CB00F-EE5A-42D8-AF88-CD84E53E4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8168"/>
            <a:ext cx="8235411" cy="517791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San"/>
                <a:cs typeface="Calibri"/>
              </a:rPr>
              <a:t>Honesty question</a:t>
            </a:r>
            <a:endParaRPr lang="en-US" sz="2800" dirty="0">
              <a:latin typeface="Calibri"/>
              <a:cs typeface="Calibri"/>
            </a:endParaRPr>
          </a:p>
          <a:p>
            <a:pPr lvl="1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San"/>
                <a:cs typeface="Calibri"/>
              </a:rPr>
              <a:t>75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San"/>
                <a:ea typeface="+mn-lt"/>
                <a:cs typeface="+mn-lt"/>
              </a:rPr>
              <a:t>% of students said they were "very honest" taking the survey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cs typeface="Calibri"/>
            </a:endParaRPr>
          </a:p>
          <a:p>
            <a:pPr lvl="1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+mn-lt"/>
                <a:cs typeface="+mn-lt"/>
              </a:rPr>
              <a:t>1% were excluded because they reported being dishonest or "only honest once in a while"</a:t>
            </a:r>
          </a:p>
          <a:p>
            <a:pPr lvl="1"/>
            <a:r>
              <a:rPr lang="en-US" sz="2400" dirty="0">
                <a:latin typeface="San"/>
                <a:ea typeface="+mn-lt"/>
                <a:cs typeface="+mn-lt"/>
              </a:rPr>
              <a:t>Results across remaining honesty levels are compared</a:t>
            </a:r>
          </a:p>
          <a:p>
            <a:pPr marL="342900" lvl="1" indent="0">
              <a:buNone/>
            </a:pPr>
            <a:endParaRPr lang="en-US" sz="2400" dirty="0">
              <a:latin typeface="San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800" dirty="0">
                <a:latin typeface="San"/>
                <a:cs typeface="Calibri"/>
              </a:rPr>
              <a:t>We exclude surveys </a:t>
            </a:r>
          </a:p>
          <a:p>
            <a:pPr lvl="1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an"/>
                <a:cs typeface="Calibri"/>
              </a:rPr>
              <a:t>that were &lt;25% complete</a:t>
            </a:r>
          </a:p>
          <a:p>
            <a:pPr lvl="1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an"/>
                <a:cs typeface="Calibri"/>
              </a:rPr>
              <a:t>with unrealistic levels alcohol and substance use</a:t>
            </a:r>
            <a:endParaRPr lang="en-US" sz="2400" b="1">
              <a:solidFill>
                <a:schemeClr val="accent2">
                  <a:lumMod val="75000"/>
                </a:schemeClr>
              </a:solidFill>
              <a:latin typeface="San"/>
            </a:endParaRPr>
          </a:p>
          <a:p>
            <a:pPr lvl="1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an"/>
                <a:cs typeface="Calibri"/>
              </a:rPr>
              <a:t>where students reported using a fake drug</a:t>
            </a:r>
          </a:p>
          <a:p>
            <a:pPr lvl="1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an"/>
                <a:cs typeface="Calibri"/>
              </a:rPr>
              <a:t>where students reported high levels of antisocial behavior (e.g. attacking someone)</a:t>
            </a:r>
          </a:p>
          <a:p>
            <a:pPr lvl="1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an"/>
                <a:cs typeface="Calibri"/>
              </a:rPr>
              <a:t>with inconsistencies </a:t>
            </a: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060491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29594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9134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A265C-1E39-471A-9565-3599545B1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Extra slides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474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42C41-0511-4DB8-8E06-A424D02C3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Notable student differences in mental health 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3A483A4-27FC-4976-B0D2-73694CB8CC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778503"/>
              </p:ext>
            </p:extLst>
          </p:nvPr>
        </p:nvGraphicFramePr>
        <p:xfrm>
          <a:off x="849511" y="2326481"/>
          <a:ext cx="7444979" cy="2416969"/>
        </p:xfrm>
        <a:graphic>
          <a:graphicData uri="http://schemas.openxmlformats.org/drawingml/2006/table">
            <a:tbl>
              <a:tblPr/>
              <a:tblGrid>
                <a:gridCol w="1383476">
                  <a:extLst>
                    <a:ext uri="{9D8B030D-6E8A-4147-A177-3AD203B41FA5}">
                      <a16:colId xmlns:a16="http://schemas.microsoft.com/office/drawing/2014/main" val="2260613587"/>
                    </a:ext>
                  </a:extLst>
                </a:gridCol>
                <a:gridCol w="1125540">
                  <a:extLst>
                    <a:ext uri="{9D8B030D-6E8A-4147-A177-3AD203B41FA5}">
                      <a16:colId xmlns:a16="http://schemas.microsoft.com/office/drawing/2014/main" val="2605241718"/>
                    </a:ext>
                  </a:extLst>
                </a:gridCol>
                <a:gridCol w="1078643">
                  <a:extLst>
                    <a:ext uri="{9D8B030D-6E8A-4147-A177-3AD203B41FA5}">
                      <a16:colId xmlns:a16="http://schemas.microsoft.com/office/drawing/2014/main" val="1551014765"/>
                    </a:ext>
                  </a:extLst>
                </a:gridCol>
                <a:gridCol w="820706">
                  <a:extLst>
                    <a:ext uri="{9D8B030D-6E8A-4147-A177-3AD203B41FA5}">
                      <a16:colId xmlns:a16="http://schemas.microsoft.com/office/drawing/2014/main" val="2849372737"/>
                    </a:ext>
                  </a:extLst>
                </a:gridCol>
                <a:gridCol w="893746">
                  <a:extLst>
                    <a:ext uri="{9D8B030D-6E8A-4147-A177-3AD203B41FA5}">
                      <a16:colId xmlns:a16="http://schemas.microsoft.com/office/drawing/2014/main" val="3875558174"/>
                    </a:ext>
                  </a:extLst>
                </a:gridCol>
                <a:gridCol w="759392">
                  <a:extLst>
                    <a:ext uri="{9D8B030D-6E8A-4147-A177-3AD203B41FA5}">
                      <a16:colId xmlns:a16="http://schemas.microsoft.com/office/drawing/2014/main" val="2577556522"/>
                    </a:ext>
                  </a:extLst>
                </a:gridCol>
                <a:gridCol w="704820">
                  <a:extLst>
                    <a:ext uri="{9D8B030D-6E8A-4147-A177-3AD203B41FA5}">
                      <a16:colId xmlns:a16="http://schemas.microsoft.com/office/drawing/2014/main" val="865572044"/>
                    </a:ext>
                  </a:extLst>
                </a:gridCol>
                <a:gridCol w="678656">
                  <a:extLst>
                    <a:ext uri="{9D8B030D-6E8A-4147-A177-3AD203B41FA5}">
                      <a16:colId xmlns:a16="http://schemas.microsoft.com/office/drawing/2014/main" val="2454441808"/>
                    </a:ext>
                  </a:extLst>
                </a:gridCol>
              </a:tblGrid>
              <a:tr h="10358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Worried I will get sick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Worried that friends/fam will get sick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 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lonely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Sadder/more depressed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 anxious/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nervous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 body aches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Higher stress in family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557097"/>
                  </a:ext>
                </a:extLst>
              </a:tr>
              <a:tr h="3452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LGBTQ+ students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HIGHER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Higher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HIGHER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HIGHER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HIGHER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HIGHER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HIGHER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429736"/>
                  </a:ext>
                </a:extLst>
              </a:tr>
              <a:tr h="690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 students 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(v. male)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HIGHER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HIGHER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HIGHER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HIGHER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HIGHER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HIGHER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HIGHER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181310"/>
                  </a:ext>
                </a:extLst>
              </a:tr>
              <a:tr h="3452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Hispanic/Non-white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4763" marR="4763" marT="47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Slightly higher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Higher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Slightly higher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723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8850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52-96C5-4116-8FB3-CAAB82EA6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3795"/>
            <a:ext cx="9144000" cy="11153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>
                <a:cs typeface="Calibri Light"/>
              </a:rPr>
              <a:t>Percent of 8th Graders Who Report that Their Friends Think It's  Somewhat Wrong or Very Wrong For Them To Use Substances </a:t>
            </a:r>
            <a:r>
              <a:rPr lang="en-US" sz="1800" dirty="0">
                <a:cs typeface="Calibri Light"/>
              </a:rPr>
              <a:t>(excludes Palmer)</a:t>
            </a:r>
            <a:endParaRPr lang="en-US" sz="1800" dirty="0">
              <a:ea typeface="+mj-lt"/>
              <a:cs typeface="+mj-lt"/>
            </a:endParaRPr>
          </a:p>
          <a:p>
            <a:pPr algn="ctr"/>
            <a:endParaRPr lang="en-US" sz="2600" dirty="0">
              <a:cs typeface="Calibri Light"/>
            </a:endParaRPr>
          </a:p>
        </p:txBody>
      </p:sp>
      <p:pic>
        <p:nvPicPr>
          <p:cNvPr id="4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1F8493A2-927F-42A7-BB0F-8AF76B328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61" y="1832092"/>
            <a:ext cx="8231863" cy="457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2404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52-96C5-4116-8FB3-CAAB82EA6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7766"/>
            <a:ext cx="9144000" cy="67394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000" dirty="0"/>
              <a:t>Percent of 10th Graders Who Report that Their Friends Think It's a Somewhat Wrong or Very Wrong For Them To Use Substances </a:t>
            </a:r>
            <a:r>
              <a:rPr lang="en-US" sz="1800" dirty="0"/>
              <a:t>(Excludes Palmer)</a:t>
            </a:r>
            <a:endParaRPr lang="en-US" sz="1800">
              <a:ea typeface="+mj-lt"/>
              <a:cs typeface="+mj-lt"/>
            </a:endParaRPr>
          </a:p>
          <a:p>
            <a:pPr algn="ctr"/>
            <a:endParaRPr lang="en-US" sz="3000" dirty="0">
              <a:cs typeface="Calibri Light"/>
            </a:endParaRPr>
          </a:p>
        </p:txBody>
      </p:sp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399AA0AE-DE6E-47A8-8291-5DFF47C77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27" y="1651023"/>
            <a:ext cx="8231863" cy="457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4339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52-96C5-4116-8FB3-CAAB82EA6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3013"/>
            <a:ext cx="9144000" cy="71662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000" dirty="0"/>
              <a:t>Percent of 12th Graders Who Report that Their Friends Think It's a Somewhat Wrong or Very Wrong For Them To Use Substances </a:t>
            </a:r>
            <a:r>
              <a:rPr lang="en-US" sz="1800" dirty="0"/>
              <a:t>(Excludes Palmer and Quaboag)</a:t>
            </a:r>
            <a:endParaRPr lang="en-US" sz="1800">
              <a:ea typeface="+mj-lt"/>
              <a:cs typeface="+mj-lt"/>
            </a:endParaRPr>
          </a:p>
          <a:p>
            <a:pPr algn="ctr"/>
            <a:endParaRPr lang="en-US" sz="3000" dirty="0">
              <a:cs typeface="Calibri Light"/>
            </a:endParaRPr>
          </a:p>
        </p:txBody>
      </p:sp>
      <p:pic>
        <p:nvPicPr>
          <p:cNvPr id="3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3F6AC63B-BCF5-47BB-8775-E0BDA2F4E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8" y="1718924"/>
            <a:ext cx="8231863" cy="457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8996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Chart, pie chart&#10;&#10;Description automatically generated">
            <a:extLst>
              <a:ext uri="{FF2B5EF4-FFF2-40B4-BE49-F238E27FC236}">
                <a16:creationId xmlns:a16="http://schemas.microsoft.com/office/drawing/2014/main" id="{7E4943FD-AB63-4B04-94C8-D09AD81EC2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22" t="3448" r="23045" b="2759"/>
          <a:stretch/>
        </p:blipFill>
        <p:spPr>
          <a:xfrm>
            <a:off x="6176727" y="1441688"/>
            <a:ext cx="2746280" cy="2728819"/>
          </a:xfrm>
          <a:prstGeom prst="rect">
            <a:avLst/>
          </a:prstGeom>
        </p:spPr>
      </p:pic>
      <p:pic>
        <p:nvPicPr>
          <p:cNvPr id="4" name="Picture 6" descr="Chart, pie chart&#10;&#10;Description automatically generated">
            <a:extLst>
              <a:ext uri="{FF2B5EF4-FFF2-40B4-BE49-F238E27FC236}">
                <a16:creationId xmlns:a16="http://schemas.microsoft.com/office/drawing/2014/main" id="{C9C3C4FC-098A-4F58-94B9-9CE5C6D359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27" t="2404" r="22634" b="1770"/>
          <a:stretch/>
        </p:blipFill>
        <p:spPr>
          <a:xfrm>
            <a:off x="241967" y="1445904"/>
            <a:ext cx="2739604" cy="2742861"/>
          </a:xfrm>
          <a:prstGeom prst="rect">
            <a:avLst/>
          </a:prstGeom>
        </p:spPr>
      </p:pic>
      <p:pic>
        <p:nvPicPr>
          <p:cNvPr id="7" name="Picture 8" descr="Chart, pie chart&#10;&#10;Description automatically generated">
            <a:extLst>
              <a:ext uri="{FF2B5EF4-FFF2-40B4-BE49-F238E27FC236}">
                <a16:creationId xmlns:a16="http://schemas.microsoft.com/office/drawing/2014/main" id="{16257014-BF7F-4765-BE56-F9FB42CCEB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811" t="2353" r="21399" b="1481"/>
          <a:stretch/>
        </p:blipFill>
        <p:spPr>
          <a:xfrm>
            <a:off x="3313568" y="1443934"/>
            <a:ext cx="2746139" cy="2739315"/>
          </a:xfrm>
          <a:prstGeom prst="rect">
            <a:avLst/>
          </a:prstGeom>
        </p:spPr>
      </p:pic>
      <p:sp>
        <p:nvSpPr>
          <p:cNvPr id="20" name="Shape 7020">
            <a:extLst>
              <a:ext uri="{FF2B5EF4-FFF2-40B4-BE49-F238E27FC236}">
                <a16:creationId xmlns:a16="http://schemas.microsoft.com/office/drawing/2014/main" id="{97274826-C44A-184C-BCC8-8ACB3AC3BB08}"/>
              </a:ext>
            </a:extLst>
          </p:cNvPr>
          <p:cNvSpPr/>
          <p:nvPr/>
        </p:nvSpPr>
        <p:spPr>
          <a:xfrm>
            <a:off x="1246125" y="2444746"/>
            <a:ext cx="731520" cy="731520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 defTabSz="685663"/>
            <a:r>
              <a:rPr lang="en-US" sz="1600" dirty="0">
                <a:latin typeface="Calibri Light"/>
                <a:cs typeface="Calibri Light"/>
              </a:rPr>
              <a:t>8th </a:t>
            </a:r>
            <a:endParaRPr lang="en-US" sz="1600">
              <a:cs typeface="Calibri"/>
            </a:endParaRPr>
          </a:p>
          <a:p>
            <a:pPr algn="ctr" defTabSz="685663"/>
            <a:r>
              <a:rPr lang="en-US" sz="1600" dirty="0">
                <a:latin typeface="Calibri Light"/>
                <a:cs typeface="Calibri Light"/>
              </a:rPr>
              <a:t>Grade</a:t>
            </a:r>
          </a:p>
        </p:txBody>
      </p:sp>
      <p:sp>
        <p:nvSpPr>
          <p:cNvPr id="15" name="Shape 7026">
            <a:extLst>
              <a:ext uri="{FF2B5EF4-FFF2-40B4-BE49-F238E27FC236}">
                <a16:creationId xmlns:a16="http://schemas.microsoft.com/office/drawing/2014/main" id="{CA5CEBF0-68EE-CE45-91CC-32C685FE2F7E}"/>
              </a:ext>
            </a:extLst>
          </p:cNvPr>
          <p:cNvSpPr/>
          <p:nvPr/>
        </p:nvSpPr>
        <p:spPr>
          <a:xfrm>
            <a:off x="4311951" y="2448952"/>
            <a:ext cx="731520" cy="731520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 defTabSz="685663"/>
            <a:r>
              <a:rPr lang="az-Cyrl-AZ" sz="1600">
                <a:latin typeface="Calibri Light"/>
                <a:cs typeface="Calibri Light"/>
              </a:rPr>
              <a:t>10th </a:t>
            </a:r>
            <a:endParaRPr lang="en-US" sz="1600">
              <a:cs typeface="Calibri"/>
            </a:endParaRPr>
          </a:p>
          <a:p>
            <a:pPr algn="ctr" defTabSz="685663"/>
            <a:r>
              <a:rPr lang="az-Cyrl-AZ" sz="1600">
                <a:latin typeface="Calibri Light"/>
                <a:cs typeface="Calibri Light"/>
              </a:rPr>
              <a:t>Grade</a:t>
            </a:r>
            <a:endParaRPr lang="az-Cyrl-AZ" sz="1600">
              <a:cs typeface="Calibri"/>
            </a:endParaRPr>
          </a:p>
        </p:txBody>
      </p:sp>
      <p:sp>
        <p:nvSpPr>
          <p:cNvPr id="10" name="Shape 7032">
            <a:extLst>
              <a:ext uri="{FF2B5EF4-FFF2-40B4-BE49-F238E27FC236}">
                <a16:creationId xmlns:a16="http://schemas.microsoft.com/office/drawing/2014/main" id="{16C72027-446A-F247-BD7E-C27E5C43ECDA}"/>
              </a:ext>
            </a:extLst>
          </p:cNvPr>
          <p:cNvSpPr/>
          <p:nvPr/>
        </p:nvSpPr>
        <p:spPr>
          <a:xfrm>
            <a:off x="7233453" y="2445900"/>
            <a:ext cx="731520" cy="731520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 defTabSz="685663"/>
            <a:r>
              <a:rPr lang="en-US" sz="1600">
                <a:latin typeface="Calibri Light"/>
                <a:cs typeface="Calibri Light"/>
              </a:rPr>
              <a:t>12th </a:t>
            </a:r>
            <a:endParaRPr lang="en-US" sz="1600">
              <a:latin typeface="Calibri"/>
              <a:cs typeface="Calibri"/>
            </a:endParaRPr>
          </a:p>
          <a:p>
            <a:pPr algn="ctr" defTabSz="685663"/>
            <a:r>
              <a:rPr lang="en-US" sz="1600">
                <a:latin typeface="Calibri Light"/>
                <a:cs typeface="Calibri Light"/>
              </a:rPr>
              <a:t>Grade</a:t>
            </a:r>
            <a:endParaRPr lang="en-US" sz="1600"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B52E98-8F7B-5946-AA16-E62EAA70ECA6}"/>
              </a:ext>
            </a:extLst>
          </p:cNvPr>
          <p:cNvSpPr txBox="1"/>
          <p:nvPr/>
        </p:nvSpPr>
        <p:spPr>
          <a:xfrm>
            <a:off x="293697" y="457200"/>
            <a:ext cx="877162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685663"/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Most Students Did Not Vape in the Last 30 Days</a:t>
            </a:r>
          </a:p>
          <a:p>
            <a:pPr algn="ctr" defTabSz="685663"/>
            <a:r>
              <a:rPr lang="en-US" sz="1600" b="1">
                <a:solidFill>
                  <a:srgbClr val="000000"/>
                </a:solidFill>
                <a:latin typeface="Calibri"/>
                <a:cs typeface="Calibri"/>
              </a:rPr>
              <a:t>(Entire cohort, no exclusions)</a:t>
            </a:r>
            <a:endParaRPr lang="en-US" sz="16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2F98FD-A769-3A4C-B080-2C64A9E48ADA}"/>
              </a:ext>
            </a:extLst>
          </p:cNvPr>
          <p:cNvSpPr txBox="1"/>
          <p:nvPr/>
        </p:nvSpPr>
        <p:spPr>
          <a:xfrm>
            <a:off x="389471" y="5342035"/>
            <a:ext cx="243983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ctr" anchorCtr="0">
            <a:spAutoFit/>
          </a:bodyPr>
          <a:lstStyle/>
          <a:p>
            <a:pPr algn="ctr" defTabSz="685663"/>
            <a:r>
              <a:rPr lang="en-US" b="1" dirty="0">
                <a:solidFill>
                  <a:srgbClr val="000000"/>
                </a:solidFill>
                <a:latin typeface="+mj-lt"/>
                <a:ea typeface="League Spartan" charset="0"/>
                <a:cs typeface="Poppins" pitchFamily="2" charset="77"/>
              </a:rPr>
              <a:t>2019 - 80% did NOT use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971BC1-256F-9949-BD5A-471E1D23C670}"/>
              </a:ext>
            </a:extLst>
          </p:cNvPr>
          <p:cNvSpPr txBox="1"/>
          <p:nvPr/>
        </p:nvSpPr>
        <p:spPr>
          <a:xfrm>
            <a:off x="3461508" y="5347269"/>
            <a:ext cx="243983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ctr" anchorCtr="0">
            <a:spAutoFit/>
          </a:bodyPr>
          <a:lstStyle/>
          <a:p>
            <a:pPr algn="ctr" defTabSz="685663"/>
            <a:r>
              <a:rPr lang="en-US" b="1" dirty="0">
                <a:solidFill>
                  <a:srgbClr val="000000"/>
                </a:solidFill>
                <a:latin typeface="+mj-lt"/>
                <a:ea typeface="League Spartan" charset="0"/>
                <a:cs typeface="Poppins"/>
              </a:rPr>
              <a:t>2019 - 72% did NOT use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BA39F3-EFD4-194A-AAA9-61B2BA445A7C}"/>
              </a:ext>
            </a:extLst>
          </p:cNvPr>
          <p:cNvSpPr txBox="1"/>
          <p:nvPr/>
        </p:nvSpPr>
        <p:spPr>
          <a:xfrm>
            <a:off x="6377786" y="5344547"/>
            <a:ext cx="243983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ctr" anchorCtr="0">
            <a:spAutoFit/>
          </a:bodyPr>
          <a:lstStyle/>
          <a:p>
            <a:pPr algn="ctr" defTabSz="685663"/>
            <a:r>
              <a:rPr lang="en-US" b="1" dirty="0">
                <a:solidFill>
                  <a:srgbClr val="000000"/>
                </a:solidFill>
                <a:latin typeface="+mj-lt"/>
                <a:ea typeface="League Spartan" charset="0"/>
                <a:cs typeface="Poppins" pitchFamily="2" charset="77"/>
              </a:rPr>
              <a:t>2019 - 54% did NOT use</a:t>
            </a: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C42BB2A6-1076-4973-8AE8-112FB82ED25F}"/>
              </a:ext>
            </a:extLst>
          </p:cNvPr>
          <p:cNvSpPr/>
          <p:nvPr/>
        </p:nvSpPr>
        <p:spPr>
          <a:xfrm>
            <a:off x="1367944" y="4362730"/>
            <a:ext cx="488913" cy="977826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9FA4F2A2-F2D6-4BFB-AB2F-C37A253C7CFD}"/>
              </a:ext>
            </a:extLst>
          </p:cNvPr>
          <p:cNvSpPr/>
          <p:nvPr/>
        </p:nvSpPr>
        <p:spPr>
          <a:xfrm>
            <a:off x="7355725" y="4365328"/>
            <a:ext cx="488913" cy="977826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E42B4E47-03FD-40E3-98D2-8AA46AA8D2F7}"/>
              </a:ext>
            </a:extLst>
          </p:cNvPr>
          <p:cNvSpPr/>
          <p:nvPr/>
        </p:nvSpPr>
        <p:spPr>
          <a:xfrm>
            <a:off x="4435394" y="4366672"/>
            <a:ext cx="488913" cy="977826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B47863-6C47-4EAD-A392-E9BCC2CCFC9C}"/>
              </a:ext>
            </a:extLst>
          </p:cNvPr>
          <p:cNvSpPr txBox="1"/>
          <p:nvPr/>
        </p:nvSpPr>
        <p:spPr>
          <a:xfrm>
            <a:off x="1967503" y="6090006"/>
            <a:ext cx="563280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  <a:cs typeface="Calibri"/>
              </a:rPr>
              <a:t>56% of students said it was </a:t>
            </a:r>
            <a:r>
              <a:rPr lang="en-US" b="1" i="1" dirty="0">
                <a:solidFill>
                  <a:schemeClr val="accent3">
                    <a:lumMod val="50000"/>
                  </a:schemeClr>
                </a:solidFill>
                <a:cs typeface="Calibri"/>
              </a:rPr>
              <a:t>moderate or very hard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cs typeface="Calibri"/>
              </a:rPr>
              <a:t> to get vapes in 2021 vs. 38% in 2019 </a:t>
            </a:r>
          </a:p>
        </p:txBody>
      </p:sp>
    </p:spTree>
    <p:extLst>
      <p:ext uri="{BB962C8B-B14F-4D97-AF65-F5344CB8AC3E}">
        <p14:creationId xmlns:p14="http://schemas.microsoft.com/office/powerpoint/2010/main" val="165637412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hart, pie chart&#10;&#10;Description automatically generated">
            <a:extLst>
              <a:ext uri="{FF2B5EF4-FFF2-40B4-BE49-F238E27FC236}">
                <a16:creationId xmlns:a16="http://schemas.microsoft.com/office/drawing/2014/main" id="{827DB058-21F4-4219-9A5F-FA8BC0121D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48" t="4138" r="21811" b="4138"/>
          <a:stretch/>
        </p:blipFill>
        <p:spPr>
          <a:xfrm>
            <a:off x="6157865" y="1507167"/>
            <a:ext cx="2742404" cy="2734018"/>
          </a:xfrm>
          <a:prstGeom prst="rect">
            <a:avLst/>
          </a:prstGeom>
        </p:spPr>
      </p:pic>
      <p:pic>
        <p:nvPicPr>
          <p:cNvPr id="4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587BD020-0B37-4714-AA21-600C2FCA31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34" t="4265" r="21811" b="3401"/>
          <a:stretch/>
        </p:blipFill>
        <p:spPr>
          <a:xfrm>
            <a:off x="3313568" y="1483008"/>
            <a:ext cx="2746222" cy="2741195"/>
          </a:xfrm>
          <a:prstGeom prst="rect">
            <a:avLst/>
          </a:prstGeom>
        </p:spPr>
      </p:pic>
      <p:pic>
        <p:nvPicPr>
          <p:cNvPr id="11" name="Picture 11" descr="Chart, pie chart&#10;&#10;Description automatically generated">
            <a:extLst>
              <a:ext uri="{FF2B5EF4-FFF2-40B4-BE49-F238E27FC236}">
                <a16:creationId xmlns:a16="http://schemas.microsoft.com/office/drawing/2014/main" id="{9613A68F-70F6-45C2-A5B4-DA25AED2AF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222" t="3448" r="22222" b="2534"/>
          <a:stretch/>
        </p:blipFill>
        <p:spPr>
          <a:xfrm>
            <a:off x="291974" y="1488305"/>
            <a:ext cx="2746225" cy="2749178"/>
          </a:xfrm>
          <a:prstGeom prst="rect">
            <a:avLst/>
          </a:prstGeom>
        </p:spPr>
      </p:pic>
      <p:sp>
        <p:nvSpPr>
          <p:cNvPr id="20" name="Shape 7020">
            <a:extLst>
              <a:ext uri="{FF2B5EF4-FFF2-40B4-BE49-F238E27FC236}">
                <a16:creationId xmlns:a16="http://schemas.microsoft.com/office/drawing/2014/main" id="{97274826-C44A-184C-BCC8-8ACB3AC3BB08}"/>
              </a:ext>
            </a:extLst>
          </p:cNvPr>
          <p:cNvSpPr/>
          <p:nvPr/>
        </p:nvSpPr>
        <p:spPr>
          <a:xfrm>
            <a:off x="1246125" y="2478697"/>
            <a:ext cx="731520" cy="731520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 defTabSz="685663"/>
            <a:r>
              <a:rPr lang="en-US" sz="1600" dirty="0">
                <a:latin typeface="Calibri Light"/>
                <a:cs typeface="Calibri Light"/>
              </a:rPr>
              <a:t>8th </a:t>
            </a:r>
            <a:endParaRPr lang="en-US" sz="1600">
              <a:cs typeface="Calibri"/>
            </a:endParaRPr>
          </a:p>
          <a:p>
            <a:pPr algn="ctr" defTabSz="685663"/>
            <a:r>
              <a:rPr lang="en-US" sz="1600" dirty="0">
                <a:latin typeface="Calibri Light"/>
                <a:cs typeface="Calibri Light"/>
              </a:rPr>
              <a:t>Grade</a:t>
            </a:r>
          </a:p>
        </p:txBody>
      </p:sp>
      <p:sp>
        <p:nvSpPr>
          <p:cNvPr id="15" name="Shape 7026">
            <a:extLst>
              <a:ext uri="{FF2B5EF4-FFF2-40B4-BE49-F238E27FC236}">
                <a16:creationId xmlns:a16="http://schemas.microsoft.com/office/drawing/2014/main" id="{CA5CEBF0-68EE-CE45-91CC-32C685FE2F7E}"/>
              </a:ext>
            </a:extLst>
          </p:cNvPr>
          <p:cNvSpPr/>
          <p:nvPr/>
        </p:nvSpPr>
        <p:spPr>
          <a:xfrm>
            <a:off x="4311951" y="2482902"/>
            <a:ext cx="731520" cy="731520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 defTabSz="685663"/>
            <a:r>
              <a:rPr lang="az-Cyrl-AZ" sz="1600">
                <a:latin typeface="Calibri Light"/>
                <a:cs typeface="Calibri Light"/>
              </a:rPr>
              <a:t>10th </a:t>
            </a:r>
            <a:endParaRPr lang="en-US" sz="1600">
              <a:cs typeface="Calibri"/>
            </a:endParaRPr>
          </a:p>
          <a:p>
            <a:pPr algn="ctr" defTabSz="685663"/>
            <a:r>
              <a:rPr lang="az-Cyrl-AZ" sz="1600">
                <a:latin typeface="Calibri Light"/>
                <a:cs typeface="Calibri Light"/>
              </a:rPr>
              <a:t>Grade</a:t>
            </a:r>
            <a:endParaRPr lang="az-Cyrl-AZ" sz="1600">
              <a:cs typeface="Calibri"/>
            </a:endParaRPr>
          </a:p>
        </p:txBody>
      </p:sp>
      <p:sp>
        <p:nvSpPr>
          <p:cNvPr id="10" name="Shape 7032">
            <a:extLst>
              <a:ext uri="{FF2B5EF4-FFF2-40B4-BE49-F238E27FC236}">
                <a16:creationId xmlns:a16="http://schemas.microsoft.com/office/drawing/2014/main" id="{16C72027-446A-F247-BD7E-C27E5C43ECDA}"/>
              </a:ext>
            </a:extLst>
          </p:cNvPr>
          <p:cNvSpPr/>
          <p:nvPr/>
        </p:nvSpPr>
        <p:spPr>
          <a:xfrm>
            <a:off x="7154235" y="2479851"/>
            <a:ext cx="731520" cy="731520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 defTabSz="685663"/>
            <a:r>
              <a:rPr lang="en-US" sz="1600">
                <a:latin typeface="Calibri Light"/>
                <a:cs typeface="Calibri Light"/>
              </a:rPr>
              <a:t>12th </a:t>
            </a:r>
            <a:endParaRPr lang="en-US" sz="1600">
              <a:latin typeface="Calibri"/>
              <a:cs typeface="Calibri"/>
            </a:endParaRPr>
          </a:p>
          <a:p>
            <a:pPr algn="ctr" defTabSz="685663"/>
            <a:r>
              <a:rPr lang="en-US" sz="1600">
                <a:latin typeface="Calibri Light"/>
                <a:cs typeface="Calibri Light"/>
              </a:rPr>
              <a:t>Grade</a:t>
            </a:r>
            <a:endParaRPr lang="en-US" sz="1600"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B52E98-8F7B-5946-AA16-E62EAA70ECA6}"/>
              </a:ext>
            </a:extLst>
          </p:cNvPr>
          <p:cNvSpPr txBox="1"/>
          <p:nvPr/>
        </p:nvSpPr>
        <p:spPr>
          <a:xfrm>
            <a:off x="293697" y="72428"/>
            <a:ext cx="877162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685663"/>
            <a:r>
              <a:rPr lang="en-US" sz="3200" b="1">
                <a:solidFill>
                  <a:srgbClr val="000000"/>
                </a:solidFill>
                <a:latin typeface="Calibri"/>
                <a:cs typeface="Calibri"/>
              </a:rPr>
              <a:t>Most Students Did Not Use Marijuana in </a:t>
            </a:r>
            <a:endParaRPr lang="en-US"/>
          </a:p>
          <a:p>
            <a:pPr algn="ctr" defTabSz="685663"/>
            <a:r>
              <a:rPr lang="en-US" sz="3200" b="1">
                <a:solidFill>
                  <a:srgbClr val="000000"/>
                </a:solidFill>
                <a:latin typeface="Calibri"/>
                <a:cs typeface="Calibri"/>
              </a:rPr>
              <a:t>the Last </a:t>
            </a: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30 Days</a:t>
            </a:r>
            <a:endParaRPr lang="en-US"/>
          </a:p>
          <a:p>
            <a:pPr algn="ctr" defTabSz="685663"/>
            <a:r>
              <a:rPr lang="en-US" sz="1600" b="1">
                <a:solidFill>
                  <a:srgbClr val="000000"/>
                </a:solidFill>
                <a:latin typeface="Calibri"/>
                <a:cs typeface="Calibri"/>
              </a:rPr>
              <a:t>(Entire cohort, no exclusions)</a:t>
            </a:r>
            <a:endParaRPr lang="en-US" sz="16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2F98FD-A769-3A4C-B080-2C64A9E48ADA}"/>
              </a:ext>
            </a:extLst>
          </p:cNvPr>
          <p:cNvSpPr txBox="1"/>
          <p:nvPr/>
        </p:nvSpPr>
        <p:spPr>
          <a:xfrm>
            <a:off x="389471" y="5342035"/>
            <a:ext cx="243983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ctr" anchorCtr="0">
            <a:spAutoFit/>
          </a:bodyPr>
          <a:lstStyle/>
          <a:p>
            <a:pPr algn="ctr" defTabSz="685663"/>
            <a:r>
              <a:rPr lang="en-US" b="1" dirty="0">
                <a:solidFill>
                  <a:srgbClr val="000000"/>
                </a:solidFill>
                <a:latin typeface="+mj-lt"/>
                <a:ea typeface="League Spartan" charset="0"/>
                <a:cs typeface="Poppins"/>
              </a:rPr>
              <a:t>2019 - 89% did NOT use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971BC1-256F-9949-BD5A-471E1D23C670}"/>
              </a:ext>
            </a:extLst>
          </p:cNvPr>
          <p:cNvSpPr txBox="1"/>
          <p:nvPr/>
        </p:nvSpPr>
        <p:spPr>
          <a:xfrm>
            <a:off x="3461506" y="5347269"/>
            <a:ext cx="243983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ctr" anchorCtr="0">
            <a:spAutoFit/>
          </a:bodyPr>
          <a:lstStyle/>
          <a:p>
            <a:pPr algn="ctr" defTabSz="685663"/>
            <a:r>
              <a:rPr lang="en-US" b="1" dirty="0">
                <a:solidFill>
                  <a:srgbClr val="000000"/>
                </a:solidFill>
                <a:latin typeface="+mj-lt"/>
                <a:ea typeface="League Spartan" charset="0"/>
                <a:cs typeface="Poppins"/>
              </a:rPr>
              <a:t>2019 - 78% did NOT use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BA39F3-EFD4-194A-AAA9-61B2BA445A7C}"/>
              </a:ext>
            </a:extLst>
          </p:cNvPr>
          <p:cNvSpPr txBox="1"/>
          <p:nvPr/>
        </p:nvSpPr>
        <p:spPr>
          <a:xfrm>
            <a:off x="6377786" y="5344547"/>
            <a:ext cx="243983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ctr" anchorCtr="0">
            <a:spAutoFit/>
          </a:bodyPr>
          <a:lstStyle/>
          <a:p>
            <a:pPr algn="ctr" defTabSz="685663"/>
            <a:r>
              <a:rPr lang="en-US" b="1" dirty="0">
                <a:solidFill>
                  <a:srgbClr val="000000"/>
                </a:solidFill>
                <a:latin typeface="+mj-lt"/>
                <a:ea typeface="League Spartan" charset="0"/>
                <a:cs typeface="Poppins"/>
              </a:rPr>
              <a:t>2019 - 62% did NOT use</a:t>
            </a: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C42BB2A6-1076-4973-8AE8-112FB82ED25F}"/>
              </a:ext>
            </a:extLst>
          </p:cNvPr>
          <p:cNvSpPr/>
          <p:nvPr/>
        </p:nvSpPr>
        <p:spPr>
          <a:xfrm>
            <a:off x="1413211" y="4362730"/>
            <a:ext cx="488913" cy="977826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9FA4F2A2-F2D6-4BFB-AB2F-C37A253C7CFD}"/>
              </a:ext>
            </a:extLst>
          </p:cNvPr>
          <p:cNvSpPr/>
          <p:nvPr/>
        </p:nvSpPr>
        <p:spPr>
          <a:xfrm>
            <a:off x="7400993" y="4365328"/>
            <a:ext cx="488913" cy="977826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Up 16">
            <a:extLst>
              <a:ext uri="{FF2B5EF4-FFF2-40B4-BE49-F238E27FC236}">
                <a16:creationId xmlns:a16="http://schemas.microsoft.com/office/drawing/2014/main" id="{E42B4E47-03FD-40E3-98D2-8AA46AA8D2F7}"/>
              </a:ext>
            </a:extLst>
          </p:cNvPr>
          <p:cNvSpPr/>
          <p:nvPr/>
        </p:nvSpPr>
        <p:spPr>
          <a:xfrm>
            <a:off x="4435394" y="4366672"/>
            <a:ext cx="488913" cy="977826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B47863-6C47-4EAD-A392-E9BCC2CCFC9C}"/>
              </a:ext>
            </a:extLst>
          </p:cNvPr>
          <p:cNvSpPr txBox="1"/>
          <p:nvPr/>
        </p:nvSpPr>
        <p:spPr>
          <a:xfrm>
            <a:off x="1967503" y="6090006"/>
            <a:ext cx="563280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  <a:cs typeface="Calibri"/>
              </a:rPr>
              <a:t>56% of students said it was </a:t>
            </a:r>
            <a:r>
              <a:rPr lang="en-US" b="1" i="1" dirty="0">
                <a:solidFill>
                  <a:schemeClr val="accent3">
                    <a:lumMod val="50000"/>
                  </a:schemeClr>
                </a:solidFill>
                <a:cs typeface="Calibri"/>
              </a:rPr>
              <a:t>moderate or very hard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cs typeface="Calibri"/>
              </a:rPr>
              <a:t> to get vapes in 2021 vs. 38% in 2019 </a:t>
            </a:r>
          </a:p>
        </p:txBody>
      </p:sp>
    </p:spTree>
    <p:extLst>
      <p:ext uri="{BB962C8B-B14F-4D97-AF65-F5344CB8AC3E}">
        <p14:creationId xmlns:p14="http://schemas.microsoft.com/office/powerpoint/2010/main" val="263410342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90C33-4E28-44EC-A0F6-A9779EE9F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50" y="115936"/>
            <a:ext cx="8825501" cy="994172"/>
          </a:xfrm>
        </p:spPr>
        <p:txBody>
          <a:bodyPr>
            <a:normAutofit/>
          </a:bodyPr>
          <a:lstStyle/>
          <a:p>
            <a:pPr algn="ctr"/>
            <a:r>
              <a:rPr lang="en-US" sz="2600" dirty="0"/>
              <a:t>8</a:t>
            </a:r>
            <a:r>
              <a:rPr lang="en-US" sz="2600" baseline="30000" dirty="0"/>
              <a:t>th</a:t>
            </a:r>
            <a:r>
              <a:rPr lang="en-US" sz="2600" dirty="0"/>
              <a:t> Graders Perceiving Substance Use as Moderate/Great Harm</a:t>
            </a:r>
          </a:p>
        </p:txBody>
      </p:sp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FA8C280C-5AB1-422C-8107-FC9F68F00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27" y="1390737"/>
            <a:ext cx="8231863" cy="457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7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PTIFY - Iceberg - Light">
      <a:dk1>
        <a:srgbClr val="272727"/>
      </a:dk1>
      <a:lt1>
        <a:srgbClr val="FFFFFF"/>
      </a:lt1>
      <a:dk2>
        <a:srgbClr val="000000"/>
      </a:dk2>
      <a:lt2>
        <a:srgbClr val="FFFFFF"/>
      </a:lt2>
      <a:accent1>
        <a:srgbClr val="9FD9D2"/>
      </a:accent1>
      <a:accent2>
        <a:srgbClr val="56A2BD"/>
      </a:accent2>
      <a:accent3>
        <a:srgbClr val="2585B3"/>
      </a:accent3>
      <a:accent4>
        <a:srgbClr val="10599B"/>
      </a:accent4>
      <a:accent5>
        <a:srgbClr val="003175"/>
      </a:accent5>
      <a:accent6>
        <a:srgbClr val="383838"/>
      </a:accent6>
      <a:hlink>
        <a:srgbClr val="F45A36"/>
      </a:hlink>
      <a:folHlink>
        <a:srgbClr val="CA2826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3_Office Theme">
  <a:themeElements>
    <a:clrScheme name="PTIFY - Everestt - Light">
      <a:dk1>
        <a:srgbClr val="191919"/>
      </a:dk1>
      <a:lt1>
        <a:srgbClr val="FFFFFF"/>
      </a:lt1>
      <a:dk2>
        <a:srgbClr val="000000"/>
      </a:dk2>
      <a:lt2>
        <a:srgbClr val="F8F8F8"/>
      </a:lt2>
      <a:accent1>
        <a:srgbClr val="4B5DAF"/>
      </a:accent1>
      <a:accent2>
        <a:srgbClr val="6D4EAE"/>
      </a:accent2>
      <a:accent3>
        <a:srgbClr val="9741A7"/>
      </a:accent3>
      <a:accent4>
        <a:srgbClr val="D9376B"/>
      </a:accent4>
      <a:accent5>
        <a:srgbClr val="E1514C"/>
      </a:accent5>
      <a:accent6>
        <a:srgbClr val="545454"/>
      </a:accent6>
      <a:hlink>
        <a:srgbClr val="464646"/>
      </a:hlink>
      <a:folHlink>
        <a:srgbClr val="807F8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4_Office Theme">
  <a:themeElements>
    <a:clrScheme name="PTIFY - Mercury - Light">
      <a:dk1>
        <a:srgbClr val="3E3E3E"/>
      </a:dk1>
      <a:lt1>
        <a:srgbClr val="FFFFFF"/>
      </a:lt1>
      <a:dk2>
        <a:srgbClr val="1F1F1F"/>
      </a:dk2>
      <a:lt2>
        <a:srgbClr val="FFFFFF"/>
      </a:lt2>
      <a:accent1>
        <a:srgbClr val="2D3F63"/>
      </a:accent1>
      <a:accent2>
        <a:srgbClr val="179B98"/>
      </a:accent2>
      <a:accent3>
        <a:srgbClr val="713852"/>
      </a:accent3>
      <a:accent4>
        <a:srgbClr val="F57A7B"/>
      </a:accent4>
      <a:accent5>
        <a:srgbClr val="F8B2A2"/>
      </a:accent5>
      <a:accent6>
        <a:srgbClr val="606060"/>
      </a:accent6>
      <a:hlink>
        <a:srgbClr val="58ACC0"/>
      </a:hlink>
      <a:folHlink>
        <a:srgbClr val="315F69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55658</TotalTime>
  <Words>3654</Words>
  <Application>Microsoft Office PowerPoint</Application>
  <PresentationFormat>On-screen Show (4:3)</PresentationFormat>
  <Paragraphs>422</Paragraphs>
  <Slides>104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104</vt:i4>
      </vt:variant>
    </vt:vector>
  </HeadingPairs>
  <TitlesOfParts>
    <vt:vector size="123" baseType="lpstr">
      <vt:lpstr>Arial</vt:lpstr>
      <vt:lpstr>Avenir Next Condensed Regular</vt:lpstr>
      <vt:lpstr>Calibri</vt:lpstr>
      <vt:lpstr>Calibri Light</vt:lpstr>
      <vt:lpstr>Fira Sans</vt:lpstr>
      <vt:lpstr>Fira Sans Light</vt:lpstr>
      <vt:lpstr>Open Sans</vt:lpstr>
      <vt:lpstr>Open Sans</vt:lpstr>
      <vt:lpstr>Open Sans Light</vt:lpstr>
      <vt:lpstr>Poppins</vt:lpstr>
      <vt:lpstr>Poppins ExtraLight</vt:lpstr>
      <vt:lpstr>San</vt:lpstr>
      <vt:lpstr>Office Theme</vt:lpstr>
      <vt:lpstr>1_Office Theme</vt:lpstr>
      <vt:lpstr>2_Office Theme</vt:lpstr>
      <vt:lpstr>3_Office Theme</vt:lpstr>
      <vt:lpstr>4_Office Theme</vt:lpstr>
      <vt:lpstr>Office Theme</vt:lpstr>
      <vt:lpstr>Office Theme</vt:lpstr>
      <vt:lpstr>PowerPoint Presentation</vt:lpstr>
      <vt:lpstr>Who is included in the QHSUA report?</vt:lpstr>
      <vt:lpstr>Why do we care about youth substance use?</vt:lpstr>
      <vt:lpstr>Risk &amp; Protective Factors at Multiple Levels</vt:lpstr>
      <vt:lpstr>PowerPoint Presentation</vt:lpstr>
      <vt:lpstr>PowerPoint Presentation</vt:lpstr>
      <vt:lpstr>PowerPoint Presentation</vt:lpstr>
      <vt:lpstr>PowerPoint Presentation</vt:lpstr>
      <vt:lpstr>How reliable is the data?</vt:lpstr>
      <vt:lpstr>PowerPoint Presentation</vt:lpstr>
      <vt:lpstr>#1 Take Away That We Want You To Know</vt:lpstr>
      <vt:lpstr>Most Students Didn't Use ANY Substance in the Past 30 Days!</vt:lpstr>
      <vt:lpstr>Trend Analyses We now have enough data for trend analyses between 2017 and 2021! </vt:lpstr>
      <vt:lpstr>8-12th Graders NOT Using Substances 2017-2021  (excluding Palmer and Quaboag Regional)</vt:lpstr>
      <vt:lpstr>8th Graders NOT Using Substances, 2017-2021 (excluding Palmer)</vt:lpstr>
      <vt:lpstr>10th Graders NOT Using Substances, 2017-2021 (excluding Palmer)</vt:lpstr>
      <vt:lpstr>12th Graders NOT Using Substances, 2017-2021 (excluding Palmer + Quaboag Regional)</vt:lpstr>
      <vt:lpstr>I Don’t Use Substances...</vt:lpstr>
      <vt:lpstr> Most students think their friends do NOT approve of substance use!</vt:lpstr>
      <vt:lpstr>Percent of 2021 Students Who Report that Their Friends Think It's a Somewhat Wrong or Very Wrong For Them To Use Substances (Includes Palmer and Quaboag, except grade 12)</vt:lpstr>
      <vt:lpstr>Percent of Students Who Report that Their Friends Think It's a Somewhat Wrong or Very Wrong For Them To Use Substances  (Excludes Palmer and Quaboag  grade 12)</vt:lpstr>
      <vt:lpstr>We Are Targeting Efforts to Influence How Youth Perceive the Risks of Substance Use</vt:lpstr>
      <vt:lpstr>8th Graders Perceiving Substance Use as Moderate/Great Harm</vt:lpstr>
      <vt:lpstr>10th Graders Perceiving Substance Use as Moderate/Great Harm</vt:lpstr>
      <vt:lpstr>12th Graders Perceiving Substance Use as Moderate/Great Harm</vt:lpstr>
      <vt:lpstr>Substances Become Easier to Access as Youth Get Older   But It Has Become Harder for All Ages to Access  Vape Devices   </vt:lpstr>
      <vt:lpstr>Percentage of 8th Graders Who Say It's Moderately/Very Difficult to Acquire Substances</vt:lpstr>
      <vt:lpstr>Percentage of 10th Graders Who Say It's Moderately/Very Difficult to Acquire Substances</vt:lpstr>
      <vt:lpstr>Percentage of 12th Graders Who Say It's Moderately/Very Difficult to Acquire Substances</vt:lpstr>
      <vt:lpstr>Most students think their parents do NOT approve of substance use!</vt:lpstr>
      <vt:lpstr>Percent of Students Who Report that Their Parents Think It's Somewhat Wrong or Very Wrong For Them To Use Substances (Excludes Palmer and Quaboag 12th graders  </vt:lpstr>
      <vt:lpstr>Substance use rules</vt:lpstr>
      <vt:lpstr>Parent Survey: How Parents Feel About Substance Use</vt:lpstr>
      <vt:lpstr>But Where Do These Rules Come From?</vt:lpstr>
      <vt:lpstr>It's probably worth talking to your kids regularly, even if you think there are strong rules in the house</vt:lpstr>
      <vt:lpstr>PowerPoint Presentation</vt:lpstr>
      <vt:lpstr>Parent survey: In your community, what do you think are the most common ways that teenagers get alcohol?  Select up to 3 responses.</vt:lpstr>
      <vt:lpstr>Where are students who used alcohol in the past 30 days getting alcohol from? </vt:lpstr>
      <vt:lpstr>Do Parents Approve of Alcohol Use?</vt:lpstr>
      <vt:lpstr>Parent Survey: Which of the following statements best represents your own beliefs about underage alcohol use?</vt:lpstr>
      <vt:lpstr>Parent Survey: Do you believe that teenage drinking is a "rite of passage" and that most teenagers drink alcohol at some point?</vt:lpstr>
      <vt:lpstr>PowerPoint Presentation</vt:lpstr>
      <vt:lpstr>Parent Survey: In your community, what do you think are the most common ways that teenagers get marijuana?  Select up to 3 responses.</vt:lpstr>
      <vt:lpstr>Where are students getting marijuana?</vt:lpstr>
      <vt:lpstr>What the students say about where they get nicotine products</vt:lpstr>
      <vt:lpstr>How are students using marijuana?</vt:lpstr>
      <vt:lpstr>Parent Survey: In the previous question about ways that teens can use marijuana, are there methods or terms that were unclear to you or that you did not understand? (Check all that apply)</vt:lpstr>
      <vt:lpstr>Do Parents Approve of Marijuana Use?</vt:lpstr>
      <vt:lpstr>Parent survey : Which of the following statements represents your own beliefs about underage marijuana use?</vt:lpstr>
      <vt:lpstr>PowerPoint Presentation</vt:lpstr>
      <vt:lpstr>Please Note the Following Slides Use A Different Y-Axis</vt:lpstr>
      <vt:lpstr>PNAS'21 Data Suggest More than 95% of Students DON'T Use Illicit Drugs</vt:lpstr>
      <vt:lpstr>PNAS'21 Data Suggest More than 95% of Students DON'T Use Illicit Drugs</vt:lpstr>
      <vt:lpstr>Select Student Populations</vt:lpstr>
      <vt:lpstr>Please Note the Following Slides Use A Different Y-Axis</vt:lpstr>
      <vt:lpstr>% of Students Not Using Substances in the Past 30 Days on PNAS'21, by Gender and Sexual Identity</vt:lpstr>
      <vt:lpstr>% of Students Not Using Substances in the Past 30 Days on PNAS'21, by Gender Identity</vt:lpstr>
      <vt:lpstr>% of Students Not Using Substances in the Past 30 Days on PNAS'21, by Race/Ethnicity</vt:lpstr>
      <vt:lpstr>PowerPoint Presentation</vt:lpstr>
      <vt:lpstr>  Most Students Are Safe on the Road!</vt:lpstr>
      <vt:lpstr>Almost 20 out of 20 students did not drink and drive (98%)</vt:lpstr>
      <vt:lpstr>19 in 20 students who drove did not drive while using marijuana (96%)</vt:lpstr>
      <vt:lpstr>17 in 20 students did not ride in a car with an alcohol intoxicated driver (87%)</vt:lpstr>
      <vt:lpstr>18 in 20 students did not ride in a car with a driver using marijuana (89%)</vt:lpstr>
      <vt:lpstr>16 out of 20 students did not use their phone and drive (83%)</vt:lpstr>
      <vt:lpstr>PowerPoint Presentation</vt:lpstr>
      <vt:lpstr>Support Makes a Difference  Increasing support across all domains was associated with LOWER  (1) odds of depression and anxiety  (2) odds of reporting suicidal ideation and self-harm  (3) substance use in the 30 days prior to the survey!    </vt:lpstr>
      <vt:lpstr>General Emotions During COVID-19</vt:lpstr>
      <vt:lpstr>How supported do students feel by school staff?</vt:lpstr>
      <vt:lpstr>How are students supported at home?</vt:lpstr>
      <vt:lpstr>How well is school supported at home?</vt:lpstr>
      <vt:lpstr>Some Students Who Identify As LGBTQ+ May Need Additional Support</vt:lpstr>
      <vt:lpstr>Some Students of Color May Need Additional Support</vt:lpstr>
      <vt:lpstr>All Students, Esp. LGBTQ+ and Hispanic/Non-White, Need Mental Health Support </vt:lpstr>
      <vt:lpstr>Less than 1 in 3 Students Meet Recommendation for 8+ Hours of Sleep</vt:lpstr>
      <vt:lpstr>LGBTQ+ Students Report Fewer Hours of Sleep Compared to Non-LGBTQ+ Students</vt:lpstr>
      <vt:lpstr>Hispanic and Non-White Students Report Fewer Hours of Sleep Than Non-Hispanic White Students</vt:lpstr>
      <vt:lpstr>Relationship Health</vt:lpstr>
      <vt:lpstr>What do students say about their friends' relationships?</vt:lpstr>
      <vt:lpstr>Most Students Report That Their Friends Have NOT Been Abused by a Dating Partner</vt:lpstr>
      <vt:lpstr>Students with abused friends provide help!  Esp. LGBTQ+ and Trans/Non-binary Students</vt:lpstr>
      <vt:lpstr>But students still need support  creating healthy relationships</vt:lpstr>
      <vt:lpstr>Who is at higher risk of unhealthy relationships?</vt:lpstr>
      <vt:lpstr>Who is at higher risk of unhealthy relationships?</vt:lpstr>
      <vt:lpstr>Who Do Students Talk to About Relationships and Dating Violence?</vt:lpstr>
      <vt:lpstr>How will we use the data?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 slides</vt:lpstr>
      <vt:lpstr>Notable student differences in mental health  </vt:lpstr>
      <vt:lpstr>Percent of 8th Graders Who Report that Their Friends Think It's  Somewhat Wrong or Very Wrong For Them To Use Substances (excludes Palmer) </vt:lpstr>
      <vt:lpstr>Percent of 10th Graders Who Report that Their Friends Think It's a Somewhat Wrong or Very Wrong For Them To Use Substances (Excludes Palmer) </vt:lpstr>
      <vt:lpstr>Percent of 12th Graders Who Report that Their Friends Think It's a Somewhat Wrong or Very Wrong For Them To Use Substances (Excludes Palmer and Quaboag) </vt:lpstr>
      <vt:lpstr>PowerPoint Presentation</vt:lpstr>
      <vt:lpstr>PowerPoint Presentation</vt:lpstr>
      <vt:lpstr>8th Graders Perceiving Substance Use as Moderate/Great Harm</vt:lpstr>
      <vt:lpstr>10th Graders Perceiving Substance Use as Moderate/Great Harm</vt:lpstr>
      <vt:lpstr>12th Graders Perceiving Substance Use as Moderate/Great Harm</vt:lpstr>
      <vt:lpstr>Percent of 12th Graders Who Report that Their Parents Think It's Somewhat Wrong or Very Wrong For Them To Use Substances </vt:lpstr>
      <vt:lpstr>Percent of 8th Graders Who Report that Their Parents Think It's Somewhat Wrong or Very Wrong For Them To Use Substances </vt:lpstr>
      <vt:lpstr>Percent of 10th Graders Who Report that Their Parents Think It's Somewhat Wrong or Very Wrong For Them To Use Substances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SPIFFY Coalition Hampshire County Youth 2011</dc:title>
  <dc:creator>Daniel</dc:creator>
  <cp:lastModifiedBy>Maegan Boutot</cp:lastModifiedBy>
  <cp:revision>3916</cp:revision>
  <dcterms:created xsi:type="dcterms:W3CDTF">2011-05-11T19:13:38Z</dcterms:created>
  <dcterms:modified xsi:type="dcterms:W3CDTF">2022-01-14T17:12:10Z</dcterms:modified>
</cp:coreProperties>
</file>